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60" r:id="rId2"/>
    <p:sldMasterId id="2147483977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95C2D-7CBE-4400-AAF1-80222C7FAD27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48A3-9B17-4A4D-8546-CD239E1C1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0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448A3-9B17-4A4D-8546-CD239E1C1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7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10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1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9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73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09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33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07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44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260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33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852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59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8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94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18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2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01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81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37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20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81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80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1182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2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329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93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4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93418-94EF-4272-BE69-5A9A622B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28600"/>
            <a:ext cx="885825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onymous_wooden_table-1969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5105400" cy="3158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ছবিটি ভালভাবে দেখ। চিন্তা কর এখানে টেবিলটির উপরিভাগে কয়টি সমকোন এবং কয়টি সরল কোণ আছে?নিজ খাতায় লিখ।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19748"/>
            <a:ext cx="7543800" cy="378565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latin typeface="NikoshBAN" pitchFamily="2" charset="0"/>
                <a:cs typeface="NikoshBAN" pitchFamily="2" charset="0"/>
              </a:rPr>
              <a:t>গ্রুপঃ১ ক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- দল  কাগজ ভাঁজ করে  সমকোণ তৈরী  করে খাতায় আঁক ।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b="1" u="sng" dirty="0">
                <a:latin typeface="NikoshBAN" pitchFamily="2" charset="0"/>
                <a:cs typeface="NikoshBAN" pitchFamily="2" charset="0"/>
              </a:rPr>
              <a:t>গ্রুপঃ২ খ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-দল কাগজ ভাঁজ করে  সরল কোণ তৈরী  করে খাতায় আঁক।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49046-F263-421D-A7AA-ADF3116244C5}"/>
              </a:ext>
            </a:extLst>
          </p:cNvPr>
          <p:cNvSpPr txBox="1"/>
          <p:nvPr/>
        </p:nvSpPr>
        <p:spPr>
          <a:xfrm>
            <a:off x="2209800" y="84506"/>
            <a:ext cx="2805576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4400" dirty="0" err="1"/>
              <a:t>দলীয়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8158E00-27F4-4B7D-B189-E182C13466E5}"/>
              </a:ext>
            </a:extLst>
          </p:cNvPr>
          <p:cNvSpPr txBox="1"/>
          <p:nvPr/>
        </p:nvSpPr>
        <p:spPr>
          <a:xfrm>
            <a:off x="685800" y="2551837"/>
            <a:ext cx="45960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বাড়ির কাজঃ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চিত্রসহ সংজ্ঞা লিখঃ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সমকোণ 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সরল কোণ।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C461AC-D2FF-4F6C-8819-E2DE68EA5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49053"/>
            <a:ext cx="2353003" cy="1733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C812DF-BA70-4488-A2F5-B39001D2A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-152400"/>
            <a:ext cx="2847975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52F9AF8-D15E-48D8-95D2-F4163A42A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67437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7658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আয়েশা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মধুয়াই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সদর,ফেনী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679E2E-73D9-4CAE-BA9E-A1D31E51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2" y="509337"/>
            <a:ext cx="1810669" cy="1877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A7FA67-B3E7-486C-AFD4-55CF12F15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90800"/>
            <a:ext cx="3600878" cy="3466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36174"/>
            <a:ext cx="85344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শ্রেণীঃচতুর্থ</a:t>
            </a:r>
          </a:p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সাধারন পাঠঃ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কোণ</a:t>
            </a:r>
          </a:p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সমকোণ,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সরল কোণ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C2BD671-5DE9-407B-8D8B-AEFABAD31CCA}"/>
              </a:ext>
            </a:extLst>
          </p:cNvPr>
          <p:cNvSpPr/>
          <p:nvPr/>
        </p:nvSpPr>
        <p:spPr>
          <a:xfrm>
            <a:off x="4011" y="0"/>
            <a:ext cx="7696200" cy="5562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শিখনফলঃ সমকোণ,এবং সরলকোণ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পারবে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6096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 কোণ বলতে তুমি কি বোঝ?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743200"/>
            <a:ext cx="655320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উঃ দুটি রশ্মির মিলিত বিন্দুই হলো কোন।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পাঠ ঘোষণাঃ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সমকোণ ও সরল কোণ ।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rot="5400000" flipH="1" flipV="1">
            <a:off x="3162300" y="2171700"/>
            <a:ext cx="1905794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209800" y="3124200"/>
            <a:ext cx="3733800" cy="1588"/>
            <a:chOff x="2209800" y="3124200"/>
            <a:chExt cx="3733800" cy="1588"/>
          </a:xfrm>
        </p:grpSpPr>
        <p:cxnSp>
          <p:nvCxnSpPr>
            <p:cNvPr id="4" name="Straight Arrow Connector 3"/>
            <p:cNvCxnSpPr/>
            <p:nvPr/>
          </p:nvCxnSpPr>
          <p:spPr>
            <a:xfrm rot="10800000">
              <a:off x="2209800" y="3124200"/>
              <a:ext cx="1905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114800" y="3124200"/>
              <a:ext cx="1828800" cy="1588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Arc 16"/>
          <p:cNvSpPr/>
          <p:nvPr/>
        </p:nvSpPr>
        <p:spPr>
          <a:xfrm>
            <a:off x="3886200" y="2667000"/>
            <a:ext cx="762000" cy="838200"/>
          </a:xfrm>
          <a:prstGeom prst="arc">
            <a:avLst>
              <a:gd name="adj1" fmla="val 14883636"/>
              <a:gd name="adj2" fmla="val 31267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54514" y="2645419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b="1" dirty="0">
              <a:latin typeface="NikoshBAN"/>
              <a:cs typeface="NikoshBAN"/>
            </a:endParaRPr>
          </a:p>
          <a:p>
            <a:r>
              <a:rPr lang="bn-BD" sz="4000" b="1" dirty="0">
                <a:latin typeface="NikoshBAN"/>
                <a:cs typeface="NikoshBAN"/>
              </a:rPr>
              <a:t>ক</a:t>
            </a:r>
            <a:r>
              <a:rPr lang="bn-BD" sz="4000" dirty="0"/>
              <a:t> </a:t>
            </a:r>
            <a:endParaRPr lang="en-US" sz="4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62400" y="1295400"/>
            <a:ext cx="1295400" cy="707886"/>
            <a:chOff x="3962400" y="1295400"/>
            <a:chExt cx="1295400" cy="707886"/>
          </a:xfrm>
          <a:noFill/>
        </p:grpSpPr>
        <p:cxnSp>
          <p:nvCxnSpPr>
            <p:cNvPr id="23" name="Straight Connector 22"/>
            <p:cNvCxnSpPr/>
            <p:nvPr/>
          </p:nvCxnSpPr>
          <p:spPr>
            <a:xfrm>
              <a:off x="3962400" y="1600200"/>
              <a:ext cx="304800" cy="1588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343400" y="1295400"/>
              <a:ext cx="9144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খ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62200" y="2971800"/>
            <a:ext cx="838200" cy="1011892"/>
            <a:chOff x="2362200" y="2972594"/>
            <a:chExt cx="838200" cy="1011892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2514600" y="3124200"/>
              <a:ext cx="3048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62200" y="3276600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গ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57800" y="2971800"/>
            <a:ext cx="609600" cy="1012686"/>
            <a:chOff x="5334000" y="2971800"/>
            <a:chExt cx="609600" cy="1012686"/>
          </a:xfrm>
          <a:noFill/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5334794" y="3123406"/>
              <a:ext cx="304800" cy="1588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34000" y="3276600"/>
              <a:ext cx="609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 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4648200" y="2514600"/>
            <a:ext cx="9144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86400" y="2209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2400" dirty="0">
                <a:latin typeface="NikoshBAN"/>
                <a:cs typeface="NikoshBAN"/>
              </a:rPr>
              <a:t>●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05000" y="4495800"/>
            <a:ext cx="5715000" cy="1569660"/>
            <a:chOff x="1905000" y="4495800"/>
            <a:chExt cx="5715000" cy="1569660"/>
          </a:xfrm>
        </p:grpSpPr>
        <p:sp>
          <p:nvSpPr>
            <p:cNvPr id="36" name="TextBox 35"/>
            <p:cNvSpPr txBox="1"/>
            <p:nvPr/>
          </p:nvSpPr>
          <p:spPr>
            <a:xfrm>
              <a:off x="1905000" y="4495800"/>
              <a:ext cx="5715000" cy="15696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   গকখ এবং  ঘকখ কোণ দুটির পরিমাপ সমান ।এদের প্রত্যেকে ৯০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●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এবং </a:t>
              </a:r>
              <a:r>
                <a:rPr lang="bn-BD" sz="3200" b="1" dirty="0">
                  <a:latin typeface="NikoshBAN"/>
                  <a:cs typeface="NikoshBAN"/>
                </a:rPr>
                <a:t>এদের প্রত্যেকে এক সমকোণ।</a:t>
              </a:r>
              <a:endParaRPr lang="en-US" sz="32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133600" y="4572000"/>
              <a:ext cx="457200" cy="382588"/>
              <a:chOff x="1219200" y="4267200"/>
              <a:chExt cx="457200" cy="38258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>
                <a:off x="1181100" y="4305300"/>
                <a:ext cx="381000" cy="3048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219200" y="4648200"/>
                <a:ext cx="457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3657600" y="4495800"/>
              <a:ext cx="457200" cy="381000"/>
              <a:chOff x="1219200" y="4267200"/>
              <a:chExt cx="457200" cy="38258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5400000">
                <a:off x="1181100" y="4305300"/>
                <a:ext cx="381000" cy="3048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219200" y="4648200"/>
                <a:ext cx="457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4629150" y="3321050"/>
          <a:ext cx="4762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3321050"/>
                        <a:ext cx="47625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676400" y="457200"/>
            <a:ext cx="5562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নিচের চিত্রটি দেখ এবং চিন্তা করে বলঃ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34" grpId="0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rot="10800000">
            <a:off x="2057400" y="2894011"/>
            <a:ext cx="2438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495800" y="2895600"/>
            <a:ext cx="2514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401469">
            <a:off x="4110255" y="2373745"/>
            <a:ext cx="765754" cy="829584"/>
          </a:xfrm>
          <a:prstGeom prst="arc">
            <a:avLst>
              <a:gd name="adj1" fmla="val 15258377"/>
              <a:gd name="adj2" fmla="val 568586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133600" y="2743994"/>
            <a:ext cx="533400" cy="935692"/>
            <a:chOff x="2133600" y="2743994"/>
            <a:chExt cx="533400" cy="935692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2286000" y="2895600"/>
              <a:ext cx="3048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33600" y="29718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91000" y="2819400"/>
            <a:ext cx="457200" cy="722531"/>
            <a:chOff x="4191000" y="2819400"/>
            <a:chExt cx="457200" cy="722531"/>
          </a:xfrm>
        </p:grpSpPr>
        <p:sp>
          <p:nvSpPr>
            <p:cNvPr id="10" name="TextBox 9"/>
            <p:cNvSpPr txBox="1"/>
            <p:nvPr/>
          </p:nvSpPr>
          <p:spPr>
            <a:xfrm>
              <a:off x="4191000" y="28956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4419600" y="28194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2743994"/>
            <a:ext cx="762000" cy="736381"/>
            <a:chOff x="6324600" y="2743994"/>
            <a:chExt cx="762000" cy="736381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6477000" y="2895600"/>
              <a:ext cx="3048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324600" y="2895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ম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V="1">
            <a:off x="4724400" y="1752600"/>
            <a:ext cx="15240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96000" y="137160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>
                <a:latin typeface="NikoshBAN"/>
                <a:cs typeface="NikoshBAN"/>
              </a:rPr>
              <a:t>১৮০</a:t>
            </a:r>
            <a:r>
              <a:rPr lang="en-US" sz="2400" b="1" dirty="0">
                <a:latin typeface="NikoshBAN"/>
                <a:cs typeface="NikoshBAN"/>
              </a:rPr>
              <a:t>●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752600" y="4114800"/>
            <a:ext cx="5791200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কপ এবং কম দুইটি বিপরীত রশ্মি। দুইটি রশ্মি পরস্পর ক বিন্দুতে মিলিত হয়ে ১৮০ ডিগ্রি কোণ উৎপন্ন করেছে ।তাই এটি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একটি  সরল কোণ।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D8DD41-3023-4643-82A2-9C0A14FD86C9}"/>
              </a:ext>
            </a:extLst>
          </p:cNvPr>
          <p:cNvSpPr txBox="1"/>
          <p:nvPr/>
        </p:nvSpPr>
        <p:spPr>
          <a:xfrm>
            <a:off x="304800" y="533400"/>
            <a:ext cx="71106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সমকোণ দলঃ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শ্রেণিকক্ষে বইখাতা, টেবিল, চেয়ার , বোর্ড ইত্যাদি জিনিসের মধ্যে সমকোণ গুলো চিহ্নিত করে দেখাও।</a:t>
            </a:r>
          </a:p>
          <a:p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সরল কোণ দলঃ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শ্রেণিকক্ষে বইখাতা, টেবিল, চেয়ার , বোর্ড ইত্যাদি জিনিসের মধ্যে সরলকোণ গুলো চিহ্নিত করে দেখাও।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464</TotalTime>
  <Words>231</Words>
  <Application>Microsoft Office PowerPoint</Application>
  <PresentationFormat>On-screen Show (4:3)</PresentationFormat>
  <Paragraphs>39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Century Gothic</vt:lpstr>
      <vt:lpstr>Georgia</vt:lpstr>
      <vt:lpstr>NikoshBAN</vt:lpstr>
      <vt:lpstr>Trebuchet MS</vt:lpstr>
      <vt:lpstr>Wingdings</vt:lpstr>
      <vt:lpstr>Wingdings 2</vt:lpstr>
      <vt:lpstr>Wingdings 3</vt:lpstr>
      <vt:lpstr>Civic</vt:lpstr>
      <vt:lpstr>Facet</vt:lpstr>
      <vt:lpstr>Wisp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</dc:creator>
  <cp:lastModifiedBy>Ayesha Akhter</cp:lastModifiedBy>
  <cp:revision>65</cp:revision>
  <dcterms:created xsi:type="dcterms:W3CDTF">2006-08-16T00:00:00Z</dcterms:created>
  <dcterms:modified xsi:type="dcterms:W3CDTF">2020-12-21T11:06:19Z</dcterms:modified>
</cp:coreProperties>
</file>