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Wel</a:t>
            </a:r>
            <a:r>
              <a:rPr lang="en-US" dirty="0" smtClean="0"/>
              <a:t> 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77000" cy="2667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4267200" cy="3200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Structure of present Indefinite: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Sub+v1+ob\other.</a:t>
            </a:r>
          </a:p>
          <a:p>
            <a:r>
              <a:rPr lang="en-US" dirty="0" smtClean="0"/>
              <a:t>I go home.</a:t>
            </a:r>
          </a:p>
          <a:p>
            <a:r>
              <a:rPr lang="en-US" dirty="0" smtClean="0"/>
              <a:t>We read books.</a:t>
            </a:r>
          </a:p>
          <a:p>
            <a:r>
              <a:rPr lang="en-US" dirty="0" smtClean="0"/>
              <a:t>He writes songs.</a:t>
            </a:r>
          </a:p>
          <a:p>
            <a:r>
              <a:rPr lang="en-US" dirty="0" smtClean="0"/>
              <a:t>They play cricket.</a:t>
            </a:r>
          </a:p>
          <a:p>
            <a:r>
              <a:rPr lang="en-US" dirty="0" smtClean="0"/>
              <a:t>Reza likes flowers.etc.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Structure of Present </a:t>
            </a:r>
            <a:r>
              <a:rPr lang="en-US" dirty="0" err="1" smtClean="0"/>
              <a:t>Continous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Sub+am</a:t>
            </a:r>
            <a:r>
              <a:rPr lang="en-US" dirty="0" smtClean="0"/>
              <a:t>/is/are+v1+ing+ob/other.</a:t>
            </a:r>
          </a:p>
          <a:p>
            <a:r>
              <a:rPr lang="en-US" dirty="0" err="1" smtClean="0"/>
              <a:t>Iam</a:t>
            </a:r>
            <a:r>
              <a:rPr lang="en-US" dirty="0" smtClean="0"/>
              <a:t> eating food.</a:t>
            </a:r>
          </a:p>
          <a:p>
            <a:r>
              <a:rPr lang="en-US" dirty="0" smtClean="0"/>
              <a:t>We are reading books. </a:t>
            </a:r>
          </a:p>
          <a:p>
            <a:r>
              <a:rPr lang="en-US" dirty="0" smtClean="0"/>
              <a:t>He is making a noise. </a:t>
            </a:r>
          </a:p>
          <a:p>
            <a:r>
              <a:rPr lang="en-US" dirty="0" smtClean="0"/>
              <a:t>Tina is writing poems.etc.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Present Perfect Tense.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Structure:Sub+have</a:t>
            </a:r>
            <a:r>
              <a:rPr lang="en-US" dirty="0" smtClean="0"/>
              <a:t>/has+v3+ob/other.</a:t>
            </a:r>
          </a:p>
          <a:p>
            <a:r>
              <a:rPr lang="en-US" dirty="0" err="1" smtClean="0"/>
              <a:t>Sentence:I</a:t>
            </a:r>
            <a:r>
              <a:rPr lang="en-US" dirty="0" smtClean="0"/>
              <a:t> have eaten food.</a:t>
            </a:r>
          </a:p>
          <a:p>
            <a:r>
              <a:rPr lang="en-US" dirty="0" smtClean="0"/>
              <a:t>We have gone home .</a:t>
            </a:r>
          </a:p>
          <a:p>
            <a:r>
              <a:rPr lang="en-US" dirty="0" smtClean="0"/>
              <a:t>You have done it. </a:t>
            </a:r>
          </a:p>
          <a:p>
            <a:r>
              <a:rPr lang="en-US" dirty="0" smtClean="0"/>
              <a:t>She has written books.</a:t>
            </a:r>
          </a:p>
          <a:p>
            <a:r>
              <a:rPr lang="en-US" dirty="0" smtClean="0"/>
              <a:t>Mina has liked me.etc.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Present Perfect </a:t>
            </a:r>
            <a:r>
              <a:rPr lang="en-US" dirty="0" err="1" smtClean="0"/>
              <a:t>Continous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Structure: </a:t>
            </a:r>
            <a:r>
              <a:rPr lang="en-US" dirty="0" err="1" smtClean="0"/>
              <a:t>Sub+have</a:t>
            </a:r>
            <a:r>
              <a:rPr lang="en-US" dirty="0" smtClean="0"/>
              <a:t>/</a:t>
            </a:r>
            <a:r>
              <a:rPr lang="en-US" dirty="0" err="1" smtClean="0"/>
              <a:t>has+been+v.ing+ob</a:t>
            </a:r>
            <a:r>
              <a:rPr lang="en-US" dirty="0" smtClean="0"/>
              <a:t>/</a:t>
            </a:r>
            <a:r>
              <a:rPr lang="en-US" dirty="0" err="1" smtClean="0"/>
              <a:t>other+for</a:t>
            </a:r>
            <a:r>
              <a:rPr lang="en-US" dirty="0" smtClean="0"/>
              <a:t>/</a:t>
            </a:r>
            <a:r>
              <a:rPr lang="en-US" dirty="0" err="1" smtClean="0"/>
              <a:t>since+time</a:t>
            </a:r>
            <a:r>
              <a:rPr lang="en-US" dirty="0" smtClean="0"/>
              <a:t>..</a:t>
            </a:r>
          </a:p>
          <a:p>
            <a:r>
              <a:rPr lang="en-US" dirty="0" err="1" smtClean="0"/>
              <a:t>Sentence:I</a:t>
            </a:r>
            <a:r>
              <a:rPr lang="en-US" dirty="0" smtClean="0"/>
              <a:t> have been eating rice for 1 hour..</a:t>
            </a:r>
          </a:p>
          <a:p>
            <a:r>
              <a:rPr lang="en-US" dirty="0" smtClean="0"/>
              <a:t>We have been reading books since morning.</a:t>
            </a:r>
          </a:p>
          <a:p>
            <a:r>
              <a:rPr lang="en-US" dirty="0" smtClean="0"/>
              <a:t>He has been writing poems for 2 hours.</a:t>
            </a:r>
          </a:p>
          <a:p>
            <a:r>
              <a:rPr lang="en-US" dirty="0" err="1" smtClean="0"/>
              <a:t>Sumi</a:t>
            </a:r>
            <a:r>
              <a:rPr lang="en-US" dirty="0" smtClean="0"/>
              <a:t> has been singing a song since night.etc.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C.W.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Make 2 sentences for each of the 4 </a:t>
            </a:r>
            <a:r>
              <a:rPr lang="en-US" dirty="0" err="1" smtClean="0"/>
              <a:t>tences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H.W.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Make 5 </a:t>
            </a:r>
            <a:r>
              <a:rPr lang="en-US" dirty="0" err="1" smtClean="0"/>
              <a:t>senences</a:t>
            </a:r>
            <a:r>
              <a:rPr lang="en-US" dirty="0" smtClean="0"/>
              <a:t> for every 4 </a:t>
            </a:r>
            <a:r>
              <a:rPr lang="en-US" dirty="0" err="1" smtClean="0"/>
              <a:t>tences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68362"/>
            <a:ext cx="8534400" cy="57451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Thanks .</a:t>
            </a:r>
            <a:endParaRPr lang="en-US" dirty="0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4191000" y="8705850"/>
            <a:ext cx="6324600" cy="819150"/>
          </a:xfrm>
        </p:spPr>
      </p:pic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0"/>
            <a:ext cx="45720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Teachers Identity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Bellal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r>
              <a:rPr lang="en-US" dirty="0" smtClean="0"/>
              <a:t> </a:t>
            </a:r>
            <a:r>
              <a:rPr lang="en-US" dirty="0" err="1" smtClean="0"/>
              <a:t>Lec</a:t>
            </a:r>
            <a:r>
              <a:rPr lang="en-US" dirty="0" smtClean="0"/>
              <a:t>. Eng.</a:t>
            </a:r>
          </a:p>
          <a:p>
            <a:r>
              <a:rPr lang="en-US" dirty="0" err="1" smtClean="0"/>
              <a:t>Panipara</a:t>
            </a:r>
            <a:r>
              <a:rPr lang="en-US" dirty="0" smtClean="0"/>
              <a:t> </a:t>
            </a:r>
            <a:r>
              <a:rPr lang="en-US" dirty="0" err="1" smtClean="0"/>
              <a:t>Alim</a:t>
            </a:r>
            <a:r>
              <a:rPr lang="en-US" dirty="0" smtClean="0"/>
              <a:t> </a:t>
            </a:r>
            <a:r>
              <a:rPr lang="en-US" dirty="0" err="1" smtClean="0"/>
              <a:t>Madrasah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Chandina</a:t>
            </a:r>
            <a:r>
              <a:rPr lang="en-US" dirty="0" smtClean="0"/>
              <a:t>, </a:t>
            </a:r>
            <a:r>
              <a:rPr lang="en-US" dirty="0" err="1" smtClean="0"/>
              <a:t>Comilla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Subject: English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Lesson: English 2</a:t>
            </a:r>
            <a:r>
              <a:rPr lang="en-US" baseline="30000" dirty="0" smtClean="0"/>
              <a:t>nd</a:t>
            </a:r>
            <a:r>
              <a:rPr lang="en-US" dirty="0" smtClean="0"/>
              <a:t> paper.</a:t>
            </a:r>
          </a:p>
          <a:p>
            <a:r>
              <a:rPr lang="en-US" dirty="0" smtClean="0"/>
              <a:t>Class:12</a:t>
            </a:r>
          </a:p>
          <a:p>
            <a:r>
              <a:rPr lang="en-US" dirty="0" smtClean="0"/>
              <a:t>UNIT:ONE.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735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7467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TENSE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OUTCOME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Students will be able to-</a:t>
            </a:r>
          </a:p>
          <a:p>
            <a:r>
              <a:rPr lang="en-US" dirty="0" smtClean="0"/>
              <a:t>Understand the structures of tenses.</a:t>
            </a:r>
          </a:p>
          <a:p>
            <a:r>
              <a:rPr lang="en-US" dirty="0" smtClean="0"/>
              <a:t>Make </a:t>
            </a:r>
            <a:r>
              <a:rPr lang="en-US" dirty="0" err="1" smtClean="0"/>
              <a:t>sentenc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Speak English.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Tense: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Firstly, tense has been divided into three.</a:t>
            </a:r>
          </a:p>
          <a:p>
            <a:r>
              <a:rPr lang="en-US" dirty="0" smtClean="0"/>
              <a:t>As-</a:t>
            </a:r>
          </a:p>
          <a:p>
            <a:r>
              <a:rPr lang="en-US" dirty="0" smtClean="0"/>
              <a:t>1. Present.</a:t>
            </a:r>
          </a:p>
          <a:p>
            <a:r>
              <a:rPr lang="en-US" dirty="0" smtClean="0"/>
              <a:t>2. Past .</a:t>
            </a:r>
          </a:p>
          <a:p>
            <a:r>
              <a:rPr lang="en-US" dirty="0" smtClean="0"/>
              <a:t>3.Future.</a:t>
            </a:r>
          </a:p>
          <a:p>
            <a:r>
              <a:rPr lang="en-US" dirty="0" err="1" smtClean="0"/>
              <a:t>Then,each</a:t>
            </a:r>
            <a:r>
              <a:rPr lang="en-US" dirty="0" smtClean="0"/>
              <a:t> tense has been divided into four.</a:t>
            </a:r>
          </a:p>
          <a:p>
            <a:r>
              <a:rPr lang="en-US" dirty="0" smtClean="0"/>
              <a:t>As-</a:t>
            </a:r>
          </a:p>
          <a:p>
            <a:r>
              <a:rPr lang="en-US" dirty="0" smtClean="0"/>
              <a:t>1.Present Indefinite Tense.</a:t>
            </a:r>
          </a:p>
          <a:p>
            <a:r>
              <a:rPr lang="en-US" dirty="0" smtClean="0"/>
              <a:t>2.Present </a:t>
            </a:r>
            <a:r>
              <a:rPr lang="en-US" dirty="0" err="1" smtClean="0"/>
              <a:t>Continious</a:t>
            </a:r>
            <a:r>
              <a:rPr lang="en-US" dirty="0" smtClean="0"/>
              <a:t> Tense.</a:t>
            </a:r>
          </a:p>
          <a:p>
            <a:r>
              <a:rPr lang="en-US" dirty="0" smtClean="0"/>
              <a:t>3.Present Perfect Tense.</a:t>
            </a:r>
          </a:p>
          <a:p>
            <a:r>
              <a:rPr lang="en-US" dirty="0" smtClean="0"/>
              <a:t>4.Present Perfect </a:t>
            </a:r>
            <a:r>
              <a:rPr lang="en-US" dirty="0" err="1" smtClean="0"/>
              <a:t>Continious</a:t>
            </a:r>
            <a:r>
              <a:rPr lang="en-US" dirty="0" smtClean="0"/>
              <a:t> Tense.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Past Tense.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1. Past Indefinite Tense.</a:t>
            </a:r>
          </a:p>
          <a:p>
            <a:r>
              <a:rPr lang="en-US" dirty="0" smtClean="0"/>
              <a:t>2. Past </a:t>
            </a:r>
            <a:r>
              <a:rPr lang="en-US" dirty="0" err="1" smtClean="0"/>
              <a:t>Continious</a:t>
            </a:r>
            <a:r>
              <a:rPr lang="en-US" dirty="0" smtClean="0"/>
              <a:t> Tense.</a:t>
            </a:r>
          </a:p>
          <a:p>
            <a:r>
              <a:rPr lang="en-US" dirty="0" smtClean="0"/>
              <a:t>3. Past Perfect Tense.</a:t>
            </a:r>
          </a:p>
          <a:p>
            <a:r>
              <a:rPr lang="en-US" dirty="0" smtClean="0"/>
              <a:t>4.Past Perfect </a:t>
            </a:r>
            <a:r>
              <a:rPr lang="en-US" dirty="0" err="1" smtClean="0"/>
              <a:t>Continiousw</a:t>
            </a:r>
            <a:r>
              <a:rPr lang="en-US" dirty="0" smtClean="0"/>
              <a:t> Tense.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Future Tense.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 Future Indefinite Tense.</a:t>
            </a:r>
          </a:p>
          <a:p>
            <a:r>
              <a:rPr lang="en-US" dirty="0" smtClean="0"/>
              <a:t>2. Future </a:t>
            </a:r>
            <a:r>
              <a:rPr lang="en-US" dirty="0" err="1" smtClean="0"/>
              <a:t>Continious</a:t>
            </a:r>
            <a:r>
              <a:rPr lang="en-US" dirty="0" smtClean="0"/>
              <a:t> Tense.</a:t>
            </a:r>
          </a:p>
          <a:p>
            <a:r>
              <a:rPr lang="en-US" dirty="0" smtClean="0"/>
              <a:t>3.Future Perfect Tense.</a:t>
            </a:r>
          </a:p>
          <a:p>
            <a:r>
              <a:rPr lang="en-US" dirty="0" smtClean="0"/>
              <a:t>4. Future </a:t>
            </a:r>
            <a:r>
              <a:rPr lang="en-US" dirty="0" err="1" smtClean="0"/>
              <a:t>PerfectContinious</a:t>
            </a:r>
            <a:r>
              <a:rPr lang="en-US" dirty="0" smtClean="0"/>
              <a:t> Tense.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1.Present Indefinite Tense.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Daily </a:t>
            </a:r>
            <a:r>
              <a:rPr lang="en-US" dirty="0" err="1" smtClean="0"/>
              <a:t>activities,universal</a:t>
            </a:r>
            <a:r>
              <a:rPr lang="en-US" dirty="0" smtClean="0"/>
              <a:t> truths and proverbs are included in Pr5esent Indefinite Tense.</a:t>
            </a:r>
          </a:p>
          <a:p>
            <a:r>
              <a:rPr lang="en-US" dirty="0" smtClean="0"/>
              <a:t>As-</a:t>
            </a:r>
          </a:p>
          <a:p>
            <a:r>
              <a:rPr lang="en-US" dirty="0" smtClean="0"/>
              <a:t>We eat food.</a:t>
            </a:r>
          </a:p>
          <a:p>
            <a:r>
              <a:rPr lang="en-US" dirty="0" smtClean="0"/>
              <a:t>The sun rises in the east.</a:t>
            </a:r>
          </a:p>
          <a:p>
            <a:r>
              <a:rPr lang="en-US" dirty="0" smtClean="0"/>
              <a:t>As you </a:t>
            </a:r>
            <a:r>
              <a:rPr lang="en-US" dirty="0" err="1" smtClean="0"/>
              <a:t>sow,so</a:t>
            </a:r>
            <a:r>
              <a:rPr lang="en-US" dirty="0" smtClean="0"/>
              <a:t> you reap.etc.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337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 Come</vt:lpstr>
      <vt:lpstr>INTRODUCTION</vt:lpstr>
      <vt:lpstr>Slide 3</vt:lpstr>
      <vt:lpstr>TENSE</vt:lpstr>
      <vt:lpstr>OUTCOME </vt:lpstr>
      <vt:lpstr>Tense:</vt:lpstr>
      <vt:lpstr>Past Tense.</vt:lpstr>
      <vt:lpstr>Future Tense.</vt:lpstr>
      <vt:lpstr>1.Present Indefinite Tense.</vt:lpstr>
      <vt:lpstr>Structure of present Indefinite:</vt:lpstr>
      <vt:lpstr>Structure of Present Continous. </vt:lpstr>
      <vt:lpstr>Present Perfect Tense.</vt:lpstr>
      <vt:lpstr>Present Perfect Continous.</vt:lpstr>
      <vt:lpstr>C.W.</vt:lpstr>
      <vt:lpstr>H.W.</vt:lpstr>
      <vt:lpstr>Thanks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 Come</dc:title>
  <dc:creator>lab1</dc:creator>
  <cp:lastModifiedBy>lab1</cp:lastModifiedBy>
  <cp:revision>37</cp:revision>
  <dcterms:created xsi:type="dcterms:W3CDTF">2006-08-16T00:00:00Z</dcterms:created>
  <dcterms:modified xsi:type="dcterms:W3CDTF">2020-12-21T05:23:50Z</dcterms:modified>
</cp:coreProperties>
</file>