
<file path=[Content_Types].xml><?xml version="1.0" encoding="utf-8"?>
<Types xmlns="http://schemas.openxmlformats.org/package/2006/content-types">
  <Default Extension="3g2" ContentType="video/3gpp2"/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77" r:id="rId4"/>
    <p:sldId id="258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78" r:id="rId13"/>
    <p:sldId id="281" r:id="rId14"/>
    <p:sldId id="280" r:id="rId15"/>
    <p:sldId id="268" r:id="rId16"/>
    <p:sldId id="269" r:id="rId17"/>
    <p:sldId id="279" r:id="rId18"/>
    <p:sldId id="27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62381-EF21-4F15-9B6E-B36068435DA3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089CD-EF7C-44B2-AB84-6671D948A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089CD-EF7C-44B2-AB84-6671D948A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B74C-6215-47DD-81EE-44CBB1C9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7FD4-E0BC-45C5-84AD-492A6C373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5D22-16EB-4309-848A-BCFA0747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5717-9706-4B60-9AB4-7AFCD9A4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49D84-4B3F-47A7-9382-6999679E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BFFD-EFC6-4471-9111-698467EA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773C0-17DF-4FA1-9174-6B587AEEE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3C82-D353-4E33-A403-5CA6B394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B38D4-A9F5-42E6-A589-D459A315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D9E7-58A9-4A5D-A117-CDDC81DF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D1675-1D5C-4BD1-AB1C-310A454F2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79D91-A29F-437A-BD20-9EE670575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EADC-762B-4A27-B0DF-43ECDB00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FD74-E398-44AA-81CD-E2FEE0CC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074EF-725D-4DF5-A110-622533C3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F8AF-7BF0-47B7-9ACF-3A20DDC1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E6CF-4E59-489E-8978-86794D9E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59A06-B11D-4ED8-A922-30BEE421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B974-898D-478C-9B29-7ADBA084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0968-80CE-498E-87BA-5F382EE9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B8A8-9B74-4511-BD32-01D2D5D9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D77D-DDF4-4662-8594-6B2DCA67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9132-AF0E-43D7-BD37-C711B89B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F775E-A4FD-4F23-9EF7-2E1F19AA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DEE1-CFE0-4CB0-B28B-6DD5D3F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1B7F-2FD5-4A15-971D-43A6BDE4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E6E3-2AF5-4731-B30C-098CDA587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88237-D73C-416B-BCE3-F884B2372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7B11C-CD1B-4365-8F61-44D43D9B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1CA01-935B-4ACF-802A-7F44CDC6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88149-5899-4284-8071-EBEF5AED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996A-01EB-4F5A-B2BD-705FE85F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53EA4-9F52-481F-9B08-64E99FF06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4309D-BDD6-4AD8-912A-C5420240D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02C42-17F8-4FCB-A96E-3C7C8FFC8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3428A-0408-4BD5-AF92-303494F80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41454-961C-4F09-99C0-FA113FE8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7F5D3-E978-40DD-9DF6-A6F4E44A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7C29E-FC27-48C8-B950-405BA04D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B77A-45DF-45E3-9CC0-91628C44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043A2-C405-48AD-83C6-33A4BB54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FD7BC-D3B6-47DA-8430-C151B23D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E298E-805E-4D5E-9C2A-977D82D7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F5BE7-FA62-43B8-9592-5BDCAF6EC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" y="1642200"/>
            <a:ext cx="621842" cy="4540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24AE5-2D28-489A-B1E6-B3ECE7E2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20" y="1679528"/>
            <a:ext cx="621842" cy="454088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955D8FF-7877-4FD7-82B7-A400B8051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gradFill>
            <a:gsLst>
              <a:gs pos="10000">
                <a:srgbClr val="00B050"/>
              </a:gs>
              <a:gs pos="46000">
                <a:srgbClr val="FF0000"/>
              </a:gs>
              <a:gs pos="69000">
                <a:srgbClr val="7030A0"/>
              </a:gs>
              <a:gs pos="87000">
                <a:srgbClr val="00206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C0646-23B0-4BCD-8E6D-82FACD468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0" b="4442"/>
          <a:stretch/>
        </p:blipFill>
        <p:spPr>
          <a:xfrm>
            <a:off x="130666" y="6081483"/>
            <a:ext cx="11929214" cy="63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85003-FB43-43EB-8486-919A6C37B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1384" y="142134"/>
            <a:ext cx="1397550" cy="136363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D8808-65FD-44CF-91B9-2FB62C590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0568769" y="139691"/>
            <a:ext cx="1491111" cy="145492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61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0713-7618-4B5B-932A-CD650A86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4EC4-5B12-4A3F-9758-BBE58D7E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FE400-981F-406E-8F66-66D53AB3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4AD8-DD13-4F3F-9E5C-EA28FC97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9F10B-EAE4-452D-92A6-1F425041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24052-77B3-4A36-A73A-3C39244C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98DF-6A84-4777-805C-E64BC3A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EFD8C-04E6-4C7E-B325-840A53630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D6A6D-E65A-4B9E-8DBD-AA104A27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06339-2A6F-48BB-A15D-9623AFC1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E8688-13D7-4F82-B243-3DF14D43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F8386-DEFD-4ACF-9A09-425CBC0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2DFEC-3F2F-4BCE-AF98-FD539DE1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6D719-6595-4F3C-A0E3-CAB39B2B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787D-0836-4269-9B52-8D422F732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D617-0A1C-4FAF-AD1A-F5A31DAE6408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E8B8-8D81-4F98-8F0E-6CC62B5F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94EA-3A88-4AD8-B1AF-466CC509F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5315-8A08-401B-83BF-DA35B460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2"/><Relationship Id="rId1" Type="http://schemas.microsoft.com/office/2007/relationships/media" Target="../media/media1.3g2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41A0E-15F7-4147-B0F6-7B008557D87F}"/>
              </a:ext>
            </a:extLst>
          </p:cNvPr>
          <p:cNvSpPr/>
          <p:nvPr/>
        </p:nvSpPr>
        <p:spPr>
          <a:xfrm>
            <a:off x="2150180" y="423995"/>
            <a:ext cx="874508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en-US" sz="5200" b="1" dirty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754612-BDE4-44EC-9C44-29EE236A42DD}"/>
              </a:ext>
            </a:extLst>
          </p:cNvPr>
          <p:cNvGrpSpPr/>
          <p:nvPr/>
        </p:nvGrpSpPr>
        <p:grpSpPr>
          <a:xfrm>
            <a:off x="5720602" y="3205555"/>
            <a:ext cx="5830225" cy="2960724"/>
            <a:chOff x="1666740" y="2438399"/>
            <a:chExt cx="5715000" cy="30775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6B4194-E025-40C2-A48B-995AA97FC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40" y="2824477"/>
              <a:ext cx="5715000" cy="26914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DDFFA3-ED39-491A-8E85-F210D1D4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40" y="2438399"/>
              <a:ext cx="5639708" cy="609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F5F57D-162A-4BB7-8A6F-977B502668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1" b="93041" l="9804" r="89951">
                        <a14:foregroundMark x1="55882" y1="39691" x2="59069" y2="40206"/>
                        <a14:foregroundMark x1="61765" y1="40206" x2="61765" y2="40206"/>
                        <a14:foregroundMark x1="72059" y1="35825" x2="71814" y2="37629"/>
                        <a14:foregroundMark x1="69853" y1="35052" x2="69853" y2="38660"/>
                        <a14:foregroundMark x1="68382" y1="34794" x2="68382" y2="37113"/>
                        <a14:foregroundMark x1="34314" y1="37113" x2="33333" y2="39433"/>
                        <a14:foregroundMark x1="38725" y1="36082" x2="38725" y2="36082"/>
                        <a14:foregroundMark x1="40931" y1="36340" x2="40931" y2="37371"/>
                        <a14:foregroundMark x1="25980" y1="31186" x2="25980" y2="31186"/>
                        <a14:foregroundMark x1="24510" y1="29639" x2="23529" y2="30928"/>
                        <a14:foregroundMark x1="23529" y1="28608" x2="23529" y2="28608"/>
                        <a14:foregroundMark x1="55392" y1="7474" x2="54902" y2="8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13" t="4405" r="19528" b="6975"/>
          <a:stretch/>
        </p:blipFill>
        <p:spPr>
          <a:xfrm>
            <a:off x="90391" y="-29981"/>
            <a:ext cx="1425145" cy="6628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67C5A-4145-41F5-B43D-037752D32A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5117" r="2716" b="4613"/>
          <a:stretch/>
        </p:blipFill>
        <p:spPr>
          <a:xfrm>
            <a:off x="388457" y="1178479"/>
            <a:ext cx="5150414" cy="495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21E025-DE49-4C1D-BE25-94ABC3BE8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85" y="143034"/>
            <a:ext cx="1600200" cy="1045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82A0C8-464F-4423-B01B-D5EB69C03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27" y="1075656"/>
            <a:ext cx="2966232" cy="2565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5A4FDD-9124-49D7-8786-8616A4546C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389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37" y="4935427"/>
            <a:ext cx="972246" cy="17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0ADC70-A762-436D-A784-93A792367374}"/>
              </a:ext>
            </a:extLst>
          </p:cNvPr>
          <p:cNvSpPr/>
          <p:nvPr/>
        </p:nvSpPr>
        <p:spPr>
          <a:xfrm>
            <a:off x="1169233" y="534125"/>
            <a:ext cx="9878518" cy="707886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কমার্সে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92835-A573-4E8A-9102-22AE4E1B2C3F}"/>
              </a:ext>
            </a:extLst>
          </p:cNvPr>
          <p:cNvSpPr txBox="1"/>
          <p:nvPr/>
        </p:nvSpPr>
        <p:spPr>
          <a:xfrm>
            <a:off x="1100962" y="1661736"/>
            <a:ext cx="9946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ডেবিট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ক্রেডিট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কার্ডের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মাধ্যমে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মোবাইল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ব্যাংকিংয়ের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মাধ্যমে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মূল্য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প্রাপ্তির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পণ্যটি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ক্রেতার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ঠিকানায়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র্পৌঁছে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মাধ্যমে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পণ্য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(COD)-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4657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AC7988-6DA5-4835-B583-2114CBCD768D}"/>
              </a:ext>
            </a:extLst>
          </p:cNvPr>
          <p:cNvSpPr/>
          <p:nvPr/>
        </p:nvSpPr>
        <p:spPr>
          <a:xfrm>
            <a:off x="4331728" y="405810"/>
            <a:ext cx="419329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D47CD-6D20-4900-A693-961FFE889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446" y="949279"/>
            <a:ext cx="2007955" cy="2761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25A16-3D7D-4E17-AEF5-1C55F5E1D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828" y="1233721"/>
            <a:ext cx="2091779" cy="2547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3D34B-4931-43CE-8C8D-6299F6B2E7AE}"/>
              </a:ext>
            </a:extLst>
          </p:cNvPr>
          <p:cNvSpPr txBox="1"/>
          <p:nvPr/>
        </p:nvSpPr>
        <p:spPr>
          <a:xfrm>
            <a:off x="1291883" y="4073517"/>
            <a:ext cx="9608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26 -0.00115 L -0.16341 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17161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CB8CAB-D114-4E0E-8390-2856670167B3}"/>
              </a:ext>
            </a:extLst>
          </p:cNvPr>
          <p:cNvSpPr/>
          <p:nvPr/>
        </p:nvSpPr>
        <p:spPr>
          <a:xfrm>
            <a:off x="1755172" y="228600"/>
            <a:ext cx="84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অনলাইন শপিং-এর সাইট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 PC\Desktop\Capture.jpg">
            <a:extLst>
              <a:ext uri="{FF2B5EF4-FFF2-40B4-BE49-F238E27FC236}">
                <a16:creationId xmlns:a16="http://schemas.microsoft.com/office/drawing/2014/main" id="{1D88C426-03C2-437C-B043-DBEF082A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1024774"/>
            <a:ext cx="4514561" cy="2632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6FFEE2-C547-4D76-B9BA-92E32FA9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4" y="1024774"/>
            <a:ext cx="5153843" cy="2632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A6D47-59E1-4FBA-A9C0-7A7B1848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3886200"/>
            <a:ext cx="451456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 descr="C:\Users\USER PC\Downloads\1-8.png">
            <a:extLst>
              <a:ext uri="{FF2B5EF4-FFF2-40B4-BE49-F238E27FC236}">
                <a16:creationId xmlns:a16="http://schemas.microsoft.com/office/drawing/2014/main" id="{64B2A17D-1AB6-47A3-AB75-DD03B253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67" y="3886201"/>
            <a:ext cx="516749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9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7F5776-562B-45A9-9219-2011C2319E70}"/>
              </a:ext>
            </a:extLst>
          </p:cNvPr>
          <p:cNvSpPr txBox="1"/>
          <p:nvPr/>
        </p:nvSpPr>
        <p:spPr>
          <a:xfrm>
            <a:off x="1104275" y="3084147"/>
            <a:ext cx="99834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২০১১-১২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শৌখিন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বেচাকেনা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4EA3D-0088-475E-8276-B90AA7E89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b="16498"/>
          <a:stretch/>
        </p:blipFill>
        <p:spPr>
          <a:xfrm>
            <a:off x="2818152" y="359764"/>
            <a:ext cx="6272415" cy="272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89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0BDBA-F264-4386-8DEC-F82FC4B247E4}"/>
              </a:ext>
            </a:extLst>
          </p:cNvPr>
          <p:cNvSpPr txBox="1"/>
          <p:nvPr/>
        </p:nvSpPr>
        <p:spPr>
          <a:xfrm>
            <a:off x="1556835" y="61920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u="sng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u="sng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4800" b="1" u="sng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u="sng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প্রকারভেদঃ</a:t>
            </a:r>
            <a:endParaRPr lang="en-US" sz="4800" b="1" u="sng" dirty="0">
              <a:ln w="11430"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464A5-DC44-4A00-B0C0-152486D6FC72}"/>
              </a:ext>
            </a:extLst>
          </p:cNvPr>
          <p:cNvSpPr txBox="1"/>
          <p:nvPr/>
        </p:nvSpPr>
        <p:spPr>
          <a:xfrm>
            <a:off x="1139483" y="3429000"/>
            <a:ext cx="102131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প্রতিষ্ঠান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কেবল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নিজেদের পণ্য বিক্রি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প্রতিষ্ঠান অন্যদের পণ্য বিক্রি 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32658-2501-44F2-99EC-26DE9542E802}"/>
              </a:ext>
            </a:extLst>
          </p:cNvPr>
          <p:cNvSpPr/>
          <p:nvPr/>
        </p:nvSpPr>
        <p:spPr>
          <a:xfrm>
            <a:off x="719529" y="1532117"/>
            <a:ext cx="10633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u="sng" dirty="0" err="1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কমার্সেও</a:t>
            </a:r>
            <a:r>
              <a:rPr lang="en-US" sz="4800" b="1" u="sng" dirty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4763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AFC0D7-D37B-4EEE-971A-A771164C8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2930"/>
          <a:stretch/>
        </p:blipFill>
        <p:spPr>
          <a:xfrm>
            <a:off x="2773999" y="1471881"/>
            <a:ext cx="6643999" cy="5189818"/>
          </a:xfrm>
          <a:prstGeom prst="rect">
            <a:avLst/>
          </a:prstGeom>
        </p:spPr>
      </p:pic>
      <p:pic>
        <p:nvPicPr>
          <p:cNvPr id="3" name="ই-কমার্স_বাণিজ্য_কতটা_লাভজনক_-_Top_reasons_to_start_an_eCommerce_business(144p)_2_1">
            <a:hlinkClick r:id="" action="ppaction://media"/>
            <a:extLst>
              <a:ext uri="{FF2B5EF4-FFF2-40B4-BE49-F238E27FC236}">
                <a16:creationId xmlns:a16="http://schemas.microsoft.com/office/drawing/2014/main" id="{53E47CAF-5756-4088-A384-FC8FF97D94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163" y="1800665"/>
            <a:ext cx="5978769" cy="34184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F0669F-7070-4EF8-823F-A90EC6E26DA4}"/>
              </a:ext>
            </a:extLst>
          </p:cNvPr>
          <p:cNvSpPr/>
          <p:nvPr/>
        </p:nvSpPr>
        <p:spPr>
          <a:xfrm>
            <a:off x="1742049" y="276126"/>
            <a:ext cx="8707901" cy="1195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ভিডিও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67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05432-349D-48D7-86D0-42712659F4A8}"/>
              </a:ext>
            </a:extLst>
          </p:cNvPr>
          <p:cNvSpPr txBox="1"/>
          <p:nvPr/>
        </p:nvSpPr>
        <p:spPr>
          <a:xfrm>
            <a:off x="1214203" y="3837086"/>
            <a:ext cx="9173981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ই-কর্মাসের সুবিধা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9FD5F-77BA-486E-A3A3-F0F7E9D95021}"/>
              </a:ext>
            </a:extLst>
          </p:cNvPr>
          <p:cNvSpPr/>
          <p:nvPr/>
        </p:nvSpPr>
        <p:spPr>
          <a:xfrm>
            <a:off x="2923018" y="524910"/>
            <a:ext cx="634596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CA26-C3FF-4C53-A4C7-FE15F67D7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75" y="1532585"/>
            <a:ext cx="2463431" cy="2059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0A186-0C90-4428-89BA-3A6D09EB9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694" y="1369276"/>
            <a:ext cx="2463431" cy="205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BF608-DC39-4B13-BA1C-3D05AD403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6" y="1532585"/>
            <a:ext cx="3656315" cy="20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3A632-CE43-444E-B6E5-BB7D3B2E16AD}"/>
              </a:ext>
            </a:extLst>
          </p:cNvPr>
          <p:cNvSpPr txBox="1"/>
          <p:nvPr/>
        </p:nvSpPr>
        <p:spPr>
          <a:xfrm>
            <a:off x="955474" y="3979983"/>
            <a:ext cx="10143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F2E34-2AF2-4B6E-8AA1-7ABBE1E9123B}"/>
              </a:ext>
            </a:extLst>
          </p:cNvPr>
          <p:cNvSpPr txBox="1"/>
          <p:nvPr/>
        </p:nvSpPr>
        <p:spPr>
          <a:xfrm>
            <a:off x="970672" y="1123243"/>
            <a:ext cx="77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93450-F2AA-4DA6-8033-82C09957ACFA}"/>
              </a:ext>
            </a:extLst>
          </p:cNvPr>
          <p:cNvSpPr txBox="1"/>
          <p:nvPr/>
        </p:nvSpPr>
        <p:spPr>
          <a:xfrm>
            <a:off x="1305912" y="1662230"/>
            <a:ext cx="485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E19AB-BD5B-4DAD-9F2B-DA761806DD78}"/>
              </a:ext>
            </a:extLst>
          </p:cNvPr>
          <p:cNvSpPr txBox="1"/>
          <p:nvPr/>
        </p:nvSpPr>
        <p:spPr>
          <a:xfrm>
            <a:off x="6428788" y="1662231"/>
            <a:ext cx="498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80A0B-0C45-4B90-BA92-CDA2BC146067}"/>
              </a:ext>
            </a:extLst>
          </p:cNvPr>
          <p:cNvSpPr txBox="1"/>
          <p:nvPr/>
        </p:nvSpPr>
        <p:spPr>
          <a:xfrm>
            <a:off x="1323842" y="2223507"/>
            <a:ext cx="494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5FE4E-41DC-4C17-9919-1D20316D018B}"/>
              </a:ext>
            </a:extLst>
          </p:cNvPr>
          <p:cNvSpPr txBox="1"/>
          <p:nvPr/>
        </p:nvSpPr>
        <p:spPr>
          <a:xfrm>
            <a:off x="6412160" y="2218376"/>
            <a:ext cx="485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0C5AE2-BC78-49F1-A82A-1EC7054F7837}"/>
              </a:ext>
            </a:extLst>
          </p:cNvPr>
          <p:cNvSpPr/>
          <p:nvPr/>
        </p:nvSpPr>
        <p:spPr>
          <a:xfrm>
            <a:off x="1327530" y="3265549"/>
            <a:ext cx="3983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5D781-F2C8-4B08-BCE8-C4426E433A88}"/>
              </a:ext>
            </a:extLst>
          </p:cNvPr>
          <p:cNvSpPr/>
          <p:nvPr/>
        </p:nvSpPr>
        <p:spPr>
          <a:xfrm>
            <a:off x="3870174" y="3296156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2A3D54-9C4F-41CF-89B1-C60694B9C4B8}"/>
              </a:ext>
            </a:extLst>
          </p:cNvPr>
          <p:cNvSpPr/>
          <p:nvPr/>
        </p:nvSpPr>
        <p:spPr>
          <a:xfrm>
            <a:off x="6403339" y="3273403"/>
            <a:ext cx="2787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124D1-2213-4851-B4E2-0BC919B3BC12}"/>
              </a:ext>
            </a:extLst>
          </p:cNvPr>
          <p:cNvSpPr/>
          <p:nvPr/>
        </p:nvSpPr>
        <p:spPr>
          <a:xfrm>
            <a:off x="8873104" y="3223988"/>
            <a:ext cx="2389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4C333A-5442-41DA-80B2-176DCD62FC57}"/>
              </a:ext>
            </a:extLst>
          </p:cNvPr>
          <p:cNvSpPr/>
          <p:nvPr/>
        </p:nvSpPr>
        <p:spPr>
          <a:xfrm>
            <a:off x="6437088" y="4958119"/>
            <a:ext cx="3804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1E3920-CE27-4A63-85C2-583D0269EA17}"/>
              </a:ext>
            </a:extLst>
          </p:cNvPr>
          <p:cNvSpPr/>
          <p:nvPr/>
        </p:nvSpPr>
        <p:spPr>
          <a:xfrm>
            <a:off x="1305912" y="5605455"/>
            <a:ext cx="3299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BE3CF6-32BA-489E-A8B9-65D121627606}"/>
              </a:ext>
            </a:extLst>
          </p:cNvPr>
          <p:cNvSpPr/>
          <p:nvPr/>
        </p:nvSpPr>
        <p:spPr>
          <a:xfrm>
            <a:off x="6408307" y="5549539"/>
            <a:ext cx="410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loud 34">
            <a:extLst>
              <a:ext uri="{FF2B5EF4-FFF2-40B4-BE49-F238E27FC236}">
                <a16:creationId xmlns:a16="http://schemas.microsoft.com/office/drawing/2014/main" id="{A6494461-375F-472A-9A2F-5F59A9567124}"/>
              </a:ext>
            </a:extLst>
          </p:cNvPr>
          <p:cNvSpPr/>
          <p:nvPr/>
        </p:nvSpPr>
        <p:spPr>
          <a:xfrm>
            <a:off x="6383301" y="236703"/>
            <a:ext cx="5644576" cy="14188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D6C74F-06E1-4180-9DB6-1228076DD023}"/>
              </a:ext>
            </a:extLst>
          </p:cNvPr>
          <p:cNvSpPr/>
          <p:nvPr/>
        </p:nvSpPr>
        <p:spPr>
          <a:xfrm>
            <a:off x="6541477" y="496758"/>
            <a:ext cx="5134707" cy="1077218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04E1C-02B2-4F8B-902A-FFD22143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43" y="1989550"/>
            <a:ext cx="996540" cy="816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41C571-20CD-432F-B315-FC6F13C2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11" y="5373622"/>
            <a:ext cx="996540" cy="8166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7575FB-F14D-4297-812A-20DE4E111150}"/>
              </a:ext>
            </a:extLst>
          </p:cNvPr>
          <p:cNvSpPr/>
          <p:nvPr/>
        </p:nvSpPr>
        <p:spPr>
          <a:xfrm>
            <a:off x="2908544" y="264839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1E695-897B-4935-8001-6E2FAD0BAA1A}"/>
              </a:ext>
            </a:extLst>
          </p:cNvPr>
          <p:cNvSpPr txBox="1"/>
          <p:nvPr/>
        </p:nvSpPr>
        <p:spPr>
          <a:xfrm>
            <a:off x="970672" y="2764755"/>
            <a:ext cx="77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005EA3-62F0-4629-ABA4-5C506196972E}"/>
              </a:ext>
            </a:extLst>
          </p:cNvPr>
          <p:cNvSpPr txBox="1"/>
          <p:nvPr/>
        </p:nvSpPr>
        <p:spPr>
          <a:xfrm>
            <a:off x="1305912" y="5036720"/>
            <a:ext cx="325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892E23-64E3-426D-9622-A877E033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12" y="2964219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23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7B36D-DDB4-447D-9BA6-0652E2A25298}"/>
              </a:ext>
            </a:extLst>
          </p:cNvPr>
          <p:cNvSpPr/>
          <p:nvPr/>
        </p:nvSpPr>
        <p:spPr>
          <a:xfrm>
            <a:off x="1078591" y="4389739"/>
            <a:ext cx="1003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04D2B-1A9C-4D27-8684-98D516328AE9}"/>
              </a:ext>
            </a:extLst>
          </p:cNvPr>
          <p:cNvSpPr/>
          <p:nvPr/>
        </p:nvSpPr>
        <p:spPr>
          <a:xfrm>
            <a:off x="4066864" y="367478"/>
            <a:ext cx="405826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2B552-3588-40D0-AEB9-877299AF2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70" y="1300145"/>
            <a:ext cx="5225656" cy="2926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818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CDE69B-B733-45B3-A387-1E0BDA72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21">
                        <a14:foregroundMark x1="60784" y1="22921" x2="74946" y2="24341"/>
                        <a14:foregroundMark x1="81046" y1="29006" x2="73856" y2="23428"/>
                        <a14:foregroundMark x1="52288" y1="38844" x2="51634" y2="39959"/>
                        <a14:foregroundMark x1="54248" y1="41176" x2="53595" y2="42394"/>
                        <a14:foregroundMark x1="59913" y1="43306" x2="59913" y2="44118"/>
                        <a14:foregroundMark x1="71678" y1="43712" x2="71678" y2="44320"/>
                        <a14:backgroundMark x1="81917" y1="30426" x2="88889" y2="32759"/>
                        <a14:backgroundMark x1="14597" y1="35598" x2="18519" y2="36511"/>
                        <a14:backgroundMark x1="79956" y1="95943" x2="91939" y2="93611"/>
                        <a14:backgroundMark x1="76906" y1="97363" x2="88889" y2="93611"/>
                        <a14:backgroundMark x1="66885" y1="85700" x2="70806" y2="83773"/>
                        <a14:backgroundMark x1="61874" y1="94625" x2="67974" y2="94118"/>
                        <a14:backgroundMark x1="58824" y1="90872" x2="62745" y2="90872"/>
                        <a14:backgroundMark x1="77996" y1="29108" x2="84749" y2="31237"/>
                        <a14:backgroundMark x1="77124" y1="28702" x2="89760" y2="30020"/>
                        <a14:backgroundMark x1="18301" y1="33976" x2="22440" y2="35294"/>
                        <a14:backgroundMark x1="5229" y1="33570" x2="3704" y2="35700"/>
                        <a14:backgroundMark x1="28105" y1="33164" x2="28105" y2="36105"/>
                        <a14:backgroundMark x1="23965" y1="32556" x2="25926" y2="33570"/>
                        <a14:backgroundMark x1="79956" y1="27282" x2="79956" y2="28093"/>
                        <a14:backgroundMark x1="84096" y1="27890" x2="82789" y2="28905"/>
                        <a14:backgroundMark x1="42484" y1="36105" x2="41176" y2="38235"/>
                        <a14:backgroundMark x1="36383" y1="35497" x2="36383" y2="37120"/>
                        <a14:backgroundMark x1="99782" y1="92799" x2="71024" y2="95335"/>
                        <a14:backgroundMark x1="50109" y1="96957" x2="70370" y2="89757"/>
                        <a14:backgroundMark x1="44662" y1="93103" x2="53595" y2="89148"/>
                        <a14:backgroundMark x1="37037" y1="98986" x2="47495" y2="96247"/>
                        <a14:backgroundMark x1="31590" y1="98986" x2="36383" y2="97972"/>
                        <a14:backgroundMark x1="26580" y1="74544" x2="41176" y2="76673"/>
                        <a14:backgroundMark x1="21133" y1="69270" x2="32898" y2="70994"/>
                        <a14:backgroundMark x1="26580" y1="79817" x2="45969" y2="79817"/>
                        <a14:backgroundMark x1="23094" y1="83671" x2="37691" y2="83164"/>
                        <a14:backgroundMark x1="22440" y1="86410" x2="40523" y2="82556"/>
                        <a14:backgroundMark x1="8061" y1="77890" x2="9368" y2="78803"/>
                        <a14:backgroundMark x1="2397" y1="58722" x2="2397" y2="62677"/>
                        <a14:backgroundMark x1="3050" y1="73225" x2="8061" y2="79209"/>
                        <a14:backgroundMark x1="3050" y1="64402" x2="436" y2="67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49" y="175377"/>
            <a:ext cx="1863970" cy="6507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7C014-4DB0-4B88-8D68-EE4CDBE7F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65" y="844562"/>
            <a:ext cx="3216363" cy="3745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EEEFE-4872-4B6D-BE79-4F8852A86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2" y="157008"/>
            <a:ext cx="8331705" cy="4880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084D2-F510-45FF-AB18-7FE959A8E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7" y="1533357"/>
            <a:ext cx="2367725" cy="2367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B4908-E9EB-41B9-92C7-A4B036A9930E}"/>
              </a:ext>
            </a:extLst>
          </p:cNvPr>
          <p:cNvSpPr txBox="1"/>
          <p:nvPr/>
        </p:nvSpPr>
        <p:spPr>
          <a:xfrm>
            <a:off x="1165274" y="282526"/>
            <a:ext cx="182880" cy="62249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220D3-C2CC-4BAC-9B02-D75C387C25A6}"/>
              </a:ext>
            </a:extLst>
          </p:cNvPr>
          <p:cNvSpPr txBox="1"/>
          <p:nvPr/>
        </p:nvSpPr>
        <p:spPr>
          <a:xfrm>
            <a:off x="2154936" y="4759781"/>
            <a:ext cx="8553157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2C2048-6039-4E69-90CB-12F17290B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14" y="5352894"/>
            <a:ext cx="1449567" cy="1348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DBE13B-017A-4ED3-B5E3-5FCCC314B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46" y="5228674"/>
            <a:ext cx="1449567" cy="13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48439-A87C-46B9-A864-338C3BD5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6" y="1639388"/>
            <a:ext cx="3409406" cy="35792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FD85AD-4079-4806-A498-2D4049CF8A8B}"/>
              </a:ext>
            </a:extLst>
          </p:cNvPr>
          <p:cNvSpPr/>
          <p:nvPr/>
        </p:nvSpPr>
        <p:spPr>
          <a:xfrm>
            <a:off x="5315169" y="2717561"/>
            <a:ext cx="6274068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36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b="1" dirty="0">
              <a:ln w="11430">
                <a:solidFill>
                  <a:srgbClr val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en-US" sz="32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বড়হিত</a:t>
            </a:r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উচ্চ বিদ্যালয়</a:t>
            </a:r>
          </a:p>
          <a:p>
            <a:pPr algn="ctr"/>
            <a:r>
              <a:rPr lang="en-US" sz="32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01724102270</a:t>
            </a:r>
          </a:p>
          <a:p>
            <a:pPr algn="ctr"/>
            <a:r>
              <a:rPr lang="en-US" sz="2800" b="1" dirty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habibur.dcd6@gmail.com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ECA9D-82ED-497B-A91E-A39100F6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8" y="368216"/>
            <a:ext cx="5650788" cy="6103802"/>
          </a:xfrm>
          <a:prstGeom prst="rect">
            <a:avLst/>
          </a:prstGeom>
        </p:spPr>
      </p:pic>
      <p:sp>
        <p:nvSpPr>
          <p:cNvPr id="4" name="Up Ribbon 3">
            <a:extLst>
              <a:ext uri="{FF2B5EF4-FFF2-40B4-BE49-F238E27FC236}">
                <a16:creationId xmlns:a16="http://schemas.microsoft.com/office/drawing/2014/main" id="{3F816F79-554E-411F-A9F2-7D7AB559C229}"/>
              </a:ext>
            </a:extLst>
          </p:cNvPr>
          <p:cNvSpPr/>
          <p:nvPr/>
        </p:nvSpPr>
        <p:spPr>
          <a:xfrm>
            <a:off x="5467155" y="588623"/>
            <a:ext cx="5650788" cy="1882200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9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0BF116-55E7-4E1D-9A49-CF50846F0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33933" y="1961763"/>
            <a:ext cx="3300287" cy="2637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378881-D1F2-4AF9-9208-363E18A26C04}"/>
              </a:ext>
            </a:extLst>
          </p:cNvPr>
          <p:cNvSpPr/>
          <p:nvPr/>
        </p:nvSpPr>
        <p:spPr>
          <a:xfrm>
            <a:off x="5143598" y="2662768"/>
            <a:ext cx="6166827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১ম</a:t>
            </a:r>
          </a:p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২২.১২.২০২০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3">
            <a:extLst>
              <a:ext uri="{FF2B5EF4-FFF2-40B4-BE49-F238E27FC236}">
                <a16:creationId xmlns:a16="http://schemas.microsoft.com/office/drawing/2014/main" id="{06D0D889-4CC3-41C1-90E1-B3185B23E290}"/>
              </a:ext>
            </a:extLst>
          </p:cNvPr>
          <p:cNvSpPr/>
          <p:nvPr/>
        </p:nvSpPr>
        <p:spPr>
          <a:xfrm>
            <a:off x="5059191" y="562707"/>
            <a:ext cx="5650788" cy="1882200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6D070-1552-4583-8ED0-F421D5DF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t="735" r="6307" b="2219"/>
          <a:stretch/>
        </p:blipFill>
        <p:spPr>
          <a:xfrm>
            <a:off x="4038493" y="703385"/>
            <a:ext cx="924234" cy="5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DF478F-790B-4579-998E-043B96F80981}"/>
              </a:ext>
            </a:extLst>
          </p:cNvPr>
          <p:cNvSpPr/>
          <p:nvPr/>
        </p:nvSpPr>
        <p:spPr>
          <a:xfrm>
            <a:off x="1823803" y="433022"/>
            <a:ext cx="8544394" cy="1012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5707A-AE91-48EF-B39A-F5D163C03796}"/>
              </a:ext>
            </a:extLst>
          </p:cNvPr>
          <p:cNvSpPr txBox="1"/>
          <p:nvPr/>
        </p:nvSpPr>
        <p:spPr>
          <a:xfrm>
            <a:off x="1580828" y="4554286"/>
            <a:ext cx="9241204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ভিডিওটিতে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ব্যবসার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হয়েছে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কোন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ধরনের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ব্যবসা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772DA-45F8-4FB1-8C5B-D561A225CD08}"/>
              </a:ext>
            </a:extLst>
          </p:cNvPr>
          <p:cNvSpPr txBox="1"/>
          <p:nvPr/>
        </p:nvSpPr>
        <p:spPr>
          <a:xfrm>
            <a:off x="1369969" y="4800508"/>
            <a:ext cx="1004290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ইলেকট্রনিক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ব্যবসা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ই-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কমার্স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94BA75-5756-4862-9258-7F7B51B56116}"/>
              </a:ext>
            </a:extLst>
          </p:cNvPr>
          <p:cNvGrpSpPr/>
          <p:nvPr/>
        </p:nvGrpSpPr>
        <p:grpSpPr>
          <a:xfrm>
            <a:off x="3115160" y="2072451"/>
            <a:ext cx="6214820" cy="1631853"/>
            <a:chOff x="3115160" y="2072451"/>
            <a:chExt cx="6214820" cy="1631853"/>
          </a:xfrm>
        </p:grpSpPr>
        <p:graphicFrame>
          <p:nvGraphicFramePr>
            <p:cNvPr id="8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96F30097-23AF-4537-BCC8-366E459ED3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457910"/>
                </p:ext>
              </p:extLst>
            </p:nvPr>
          </p:nvGraphicFramePr>
          <p:xfrm>
            <a:off x="3658211" y="2072451"/>
            <a:ext cx="4875577" cy="163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3" imgW="1330920" imgH="488520" progId="Package">
                    <p:embed/>
                  </p:oleObj>
                </mc:Choice>
                <mc:Fallback>
                  <p:oleObj name="Packager Shell Object" showAsIcon="1" r:id="rId3" imgW="1330920" imgH="488520" progId="Package">
                    <p:embed/>
                    <p:pic>
                      <p:nvPicPr>
                        <p:cNvPr id="7" name="Object 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58211" y="2072451"/>
                          <a:ext cx="4875577" cy="16318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F8FF937-C32F-4EE4-B5A2-2008CDE62D4D}"/>
                </a:ext>
              </a:extLst>
            </p:cNvPr>
            <p:cNvSpPr/>
            <p:nvPr/>
          </p:nvSpPr>
          <p:spPr>
            <a:xfrm>
              <a:off x="3115160" y="2788993"/>
              <a:ext cx="6214820" cy="83099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ভিডিও দে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খতে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করুন</a:t>
              </a:r>
              <a:endPara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4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BA636-A194-4526-BC4E-671746EF2E3A}"/>
              </a:ext>
            </a:extLst>
          </p:cNvPr>
          <p:cNvGrpSpPr/>
          <p:nvPr/>
        </p:nvGrpSpPr>
        <p:grpSpPr>
          <a:xfrm>
            <a:off x="2743200" y="2545999"/>
            <a:ext cx="6705600" cy="3550920"/>
            <a:chOff x="2133600" y="3124200"/>
            <a:chExt cx="4605337" cy="2604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80CF49-6F47-4F2E-8C23-21CA0646A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124200"/>
              <a:ext cx="4605337" cy="2604190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00206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98072-FBA6-4FE0-92F7-7D24753D5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426295"/>
              <a:ext cx="2209800" cy="1238251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7DBF42-0730-4935-AE9E-5C37272FC1DE}"/>
              </a:ext>
            </a:extLst>
          </p:cNvPr>
          <p:cNvSpPr txBox="1"/>
          <p:nvPr/>
        </p:nvSpPr>
        <p:spPr>
          <a:xfrm>
            <a:off x="3187004" y="446487"/>
            <a:ext cx="557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6B22D-6C73-43F8-A0E2-5C23026E59AA}"/>
              </a:ext>
            </a:extLst>
          </p:cNvPr>
          <p:cNvSpPr/>
          <p:nvPr/>
        </p:nvSpPr>
        <p:spPr>
          <a:xfrm>
            <a:off x="2588216" y="1588576"/>
            <a:ext cx="6860583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ই-কমার্স ও বাংলাদেশ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83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9DA302-7D44-4007-A56E-DCFF6C564EA4}"/>
              </a:ext>
            </a:extLst>
          </p:cNvPr>
          <p:cNvSpPr/>
          <p:nvPr/>
        </p:nvSpPr>
        <p:spPr>
          <a:xfrm>
            <a:off x="3516924" y="231468"/>
            <a:ext cx="48955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bn-BD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5E6B7-C9AE-4E94-8D72-63FB420B2EA4}"/>
              </a:ext>
            </a:extLst>
          </p:cNvPr>
          <p:cNvSpPr txBox="1"/>
          <p:nvPr/>
        </p:nvSpPr>
        <p:spPr>
          <a:xfrm>
            <a:off x="1323130" y="1175950"/>
            <a:ext cx="645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E8867-C0FB-4002-9840-5F5ED58C0F39}"/>
              </a:ext>
            </a:extLst>
          </p:cNvPr>
          <p:cNvSpPr txBox="1"/>
          <p:nvPr/>
        </p:nvSpPr>
        <p:spPr>
          <a:xfrm>
            <a:off x="1323130" y="2191613"/>
            <a:ext cx="9846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বা বাণিজ্যের শর্ত কয়টি ও কি কি তা বর্ণনা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 ক্রয়কৃত পণ্যমূল্য পরিশোধ পদ্ধতি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bn-BD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6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F9C31-C647-4C81-A03F-465476EDFFA1}"/>
              </a:ext>
            </a:extLst>
          </p:cNvPr>
          <p:cNvSpPr txBox="1"/>
          <p:nvPr/>
        </p:nvSpPr>
        <p:spPr>
          <a:xfrm>
            <a:off x="1114863" y="4528795"/>
            <a:ext cx="1045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প্রযুক্তি/ইলেকট্রনিক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 ব্যবসা-বাণিজ্য করাই হচ্ছে ই –কমার্স।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CC502A-864B-4571-828A-88520CE25B3C}"/>
              </a:ext>
            </a:extLst>
          </p:cNvPr>
          <p:cNvSpPr/>
          <p:nvPr/>
        </p:nvSpPr>
        <p:spPr>
          <a:xfrm>
            <a:off x="869851" y="4352540"/>
            <a:ext cx="1045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itchFamily="2" charset="0"/>
                <a:cs typeface="NikoshBAN" pitchFamily="2" charset="0"/>
              </a:rPr>
              <a:t>ইন্টারেনট ব্যবহার করে পণ্য ক্রয়-বিক্রয়, অর্থ লেনদেন ও ডাটা আদান-প্রদানই হচ্ছে ই-কমার্স বা ই-বাণিজ্য।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042F4-0C7C-4A01-B366-A1482C4C5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79" y="1149994"/>
            <a:ext cx="5331242" cy="312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7EBBE-E374-4E70-9C45-FF384DB825B6}"/>
              </a:ext>
            </a:extLst>
          </p:cNvPr>
          <p:cNvSpPr txBox="1"/>
          <p:nvPr/>
        </p:nvSpPr>
        <p:spPr>
          <a:xfrm>
            <a:off x="3069683" y="372589"/>
            <a:ext cx="6141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8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1E2947C2-838B-436D-A996-F50DA5335C98}"/>
              </a:ext>
            </a:extLst>
          </p:cNvPr>
          <p:cNvSpPr/>
          <p:nvPr/>
        </p:nvSpPr>
        <p:spPr>
          <a:xfrm>
            <a:off x="1152620" y="841992"/>
            <a:ext cx="9886760" cy="2160287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 বাণিজ্যের শর্ত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877A0-4FC9-47D8-9B54-38D1C921537C}"/>
              </a:ext>
            </a:extLst>
          </p:cNvPr>
          <p:cNvSpPr txBox="1"/>
          <p:nvPr/>
        </p:nvSpPr>
        <p:spPr>
          <a:xfrm>
            <a:off x="1152620" y="2960157"/>
            <a:ext cx="994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বিক্রেতার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পণ্য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থাকা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9A48D-7B69-4571-8637-092C16E160E8}"/>
              </a:ext>
            </a:extLst>
          </p:cNvPr>
          <p:cNvSpPr txBox="1"/>
          <p:nvPr/>
        </p:nvSpPr>
        <p:spPr>
          <a:xfrm>
            <a:off x="1152620" y="3803698"/>
            <a:ext cx="994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ক্রেতা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কর্তৃক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বিনিময়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মূল্য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পরিশোধ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2823E-DE6E-46F3-9897-7439AF0D4446}"/>
              </a:ext>
            </a:extLst>
          </p:cNvPr>
          <p:cNvSpPr txBox="1"/>
          <p:nvPr/>
        </p:nvSpPr>
        <p:spPr>
          <a:xfrm>
            <a:off x="1152621" y="4738816"/>
            <a:ext cx="994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পণ্যটি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ক্রেতার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নিকট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পৌঁছে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দেওয়া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939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557152-20DF-4C90-9EE1-B3EAB2976336}"/>
              </a:ext>
            </a:extLst>
          </p:cNvPr>
          <p:cNvSpPr/>
          <p:nvPr/>
        </p:nvSpPr>
        <p:spPr>
          <a:xfrm>
            <a:off x="1805354" y="275045"/>
            <a:ext cx="8581292" cy="83099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কেনাকাটা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C18E1-1373-49BA-9E25-6BCE8E2B1CAC}"/>
              </a:ext>
            </a:extLst>
          </p:cNvPr>
          <p:cNvSpPr txBox="1"/>
          <p:nvPr/>
        </p:nvSpPr>
        <p:spPr>
          <a:xfrm>
            <a:off x="899523" y="1124659"/>
            <a:ext cx="10392953" cy="507831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solidFill>
                  <a:srgbClr val="02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Electronic Commerce)</a:t>
            </a:r>
            <a:r>
              <a:rPr lang="en-US" sz="3600" dirty="0">
                <a:solidFill>
                  <a:srgbClr val="02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প্রতিষ্ঠান নিজের নামে ওয়েবসাইট খুলে তার পণ্য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দ্রব্যের ছবি ও ভিডিও  দিয়ে ইন্টারনেটে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খুলে বসেন। ক্রেতা অনলাইনে দ্রব্য পছন্দ করেন এবং মূল্য পরিশোধ করেন।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522</Words>
  <Application>Microsoft Office PowerPoint</Application>
  <PresentationFormat>Widescreen</PresentationFormat>
  <Paragraphs>72</Paragraphs>
  <Slides>19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65</cp:revision>
  <dcterms:created xsi:type="dcterms:W3CDTF">2020-11-22T16:32:41Z</dcterms:created>
  <dcterms:modified xsi:type="dcterms:W3CDTF">2020-12-22T17:15:47Z</dcterms:modified>
</cp:coreProperties>
</file>