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67" r:id="rId2"/>
    <p:sldId id="271" r:id="rId3"/>
    <p:sldId id="258" r:id="rId4"/>
    <p:sldId id="259" r:id="rId5"/>
    <p:sldId id="260" r:id="rId6"/>
    <p:sldId id="261" r:id="rId7"/>
    <p:sldId id="268" r:id="rId8"/>
    <p:sldId id="262" r:id="rId9"/>
    <p:sldId id="263" r:id="rId10"/>
    <p:sldId id="269" r:id="rId11"/>
    <p:sldId id="270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15" autoAdjust="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420678-14EA-487D-8F39-5C8537877BB4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776560-A393-4CAF-B5D7-25FB59DC96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06489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76560-A393-4CAF-B5D7-25FB59DC962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237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76400" y="2362200"/>
            <a:ext cx="6553200" cy="358749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66800" y="152400"/>
            <a:ext cx="7620000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6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স্বাগতম</a:t>
            </a:r>
            <a:endParaRPr lang="en-US" sz="1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2024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838200"/>
            <a:ext cx="8256182" cy="440120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   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  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     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bn-BD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কাজ</a:t>
            </a:r>
          </a:p>
          <a:p>
            <a:endParaRPr lang="bn-BD" sz="6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ঘরা নগদান বইয়ের নমুনা ছক তৈরী কর।</a:t>
            </a:r>
          </a:p>
          <a:p>
            <a:endParaRPr lang="bn-BD" sz="3200" dirty="0">
              <a:latin typeface="NikoshBAN" pitchFamily="2" charset="0"/>
              <a:cs typeface="NikoshBAN" pitchFamily="2" charset="0"/>
            </a:endParaRPr>
          </a:p>
          <a:p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438400" y="1066800"/>
            <a:ext cx="5486400" cy="1619693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Terminator 3"/>
          <p:cNvSpPr/>
          <p:nvPr/>
        </p:nvSpPr>
        <p:spPr>
          <a:xfrm>
            <a:off x="914400" y="2915093"/>
            <a:ext cx="7924800" cy="1123507"/>
          </a:xfrm>
          <a:prstGeom prst="flowChartTermina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4144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955 -0.13217 C -0.04063 -0.13217 0.01545 -0.07615 0.01545 -0.00717 C 0.01545 0.06181 -0.04063 0.11783 -0.10955 0.11783 C -0.17848 0.11783 -0.23455 0.06181 -0.23455 -0.00717 C -0.23455 -0.07615 -0.17848 -0.13217 -0.10955 -0.13217 Z " pathEditMode="relative" rAng="0" ptsTypes="fffff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00200" y="2514600"/>
            <a:ext cx="6400800" cy="3733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76446" y="945882"/>
            <a:ext cx="8210107" cy="397031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endParaRPr lang="bn-BD" sz="3600" dirty="0" smtClean="0"/>
          </a:p>
          <a:p>
            <a:endParaRPr lang="bn-BD" sz="3600" dirty="0"/>
          </a:p>
          <a:p>
            <a:endParaRPr lang="bn-BD" sz="3600" dirty="0" smtClean="0"/>
          </a:p>
          <a:p>
            <a:endParaRPr lang="bn-BD" sz="3600" dirty="0"/>
          </a:p>
          <a:p>
            <a:endParaRPr lang="bn-BD" sz="3600" dirty="0" smtClean="0"/>
          </a:p>
          <a:p>
            <a:endParaRPr lang="bn-BD" sz="3600" dirty="0"/>
          </a:p>
          <a:p>
            <a:endParaRPr lang="bn-BD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1674628"/>
            <a:ext cx="6858000" cy="273921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4000" dirty="0" smtClean="0"/>
          </a:p>
          <a:p>
            <a:pPr algn="ctr"/>
            <a:r>
              <a:rPr lang="bn-BD" sz="4000" dirty="0" smtClean="0"/>
              <a:t>  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দলীয় কাজঃ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৫টি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নগদ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প্রাপ্তি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সংক্রান্ত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লেনদেন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bn-BD" sz="2400" dirty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/>
              <a:t>                            </a:t>
            </a:r>
            <a:endParaRPr lang="en-US" sz="2800" dirty="0"/>
          </a:p>
        </p:txBody>
      </p:sp>
      <p:sp>
        <p:nvSpPr>
          <p:cNvPr id="4" name="Right Arrow 3"/>
          <p:cNvSpPr/>
          <p:nvPr/>
        </p:nvSpPr>
        <p:spPr>
          <a:xfrm>
            <a:off x="2819399" y="2057400"/>
            <a:ext cx="3733799" cy="1079167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Terminator 5"/>
          <p:cNvSpPr/>
          <p:nvPr/>
        </p:nvSpPr>
        <p:spPr>
          <a:xfrm>
            <a:off x="1143000" y="3276600"/>
            <a:ext cx="6629400" cy="914400"/>
          </a:xfrm>
          <a:prstGeom prst="flowChartTerminator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329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001000" cy="3809999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bn-BD" dirty="0" smtClean="0"/>
              <a:t>   </a:t>
            </a:r>
          </a:p>
          <a:p>
            <a:pPr marL="0" indent="0">
              <a:buNone/>
            </a:pPr>
            <a:r>
              <a:rPr lang="en-US" dirty="0" smtClean="0"/>
              <a:t>       </a:t>
            </a:r>
            <a:r>
              <a:rPr lang="bn-BD" dirty="0" smtClean="0"/>
              <a:t>০নগদান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বই</a:t>
            </a:r>
            <a:r>
              <a:rPr lang="bn-BD" sz="2000" dirty="0" smtClean="0"/>
              <a:t> </a:t>
            </a:r>
            <a:r>
              <a:rPr lang="bn-BD" dirty="0" smtClean="0"/>
              <a:t>কি?</a:t>
            </a:r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bn-BD" dirty="0" smtClean="0"/>
              <a:t>০নগদান বই কত প্রকার ও কি</a:t>
            </a:r>
            <a:r>
              <a:rPr lang="en-US" dirty="0" smtClean="0"/>
              <a:t> </a:t>
            </a:r>
            <a:r>
              <a:rPr lang="bn-BD" dirty="0" smtClean="0"/>
              <a:t>কি?</a:t>
            </a:r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bn-BD" dirty="0" smtClean="0"/>
              <a:t>০নগদ প্রাপ্তি কোন দিকে লেখা হয়?</a:t>
            </a:r>
          </a:p>
        </p:txBody>
      </p:sp>
      <p:sp>
        <p:nvSpPr>
          <p:cNvPr id="4" name="Plaque 3"/>
          <p:cNvSpPr/>
          <p:nvPr/>
        </p:nvSpPr>
        <p:spPr>
          <a:xfrm>
            <a:off x="2819400" y="381000"/>
            <a:ext cx="3886200" cy="914400"/>
          </a:xfrm>
          <a:prstGeom prst="plaqu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7117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endParaRPr lang="bn-BD" dirty="0" smtClean="0"/>
          </a:p>
          <a:p>
            <a:pPr lvl="2"/>
            <a:r>
              <a:rPr lang="bn-BD" sz="6400" dirty="0" smtClean="0">
                <a:latin typeface="NikoshBAN" pitchFamily="2" charset="0"/>
                <a:cs typeface="NikoshBAN" pitchFamily="2" charset="0"/>
              </a:rPr>
              <a:t>পাঠ্য বই থেকে </a:t>
            </a:r>
            <a:r>
              <a:rPr lang="bn-BD" sz="5200" dirty="0" smtClean="0"/>
              <a:t>একটি</a:t>
            </a:r>
            <a:r>
              <a:rPr lang="bn-BD" sz="3600" dirty="0" smtClean="0"/>
              <a:t> </a:t>
            </a:r>
            <a:r>
              <a:rPr lang="en-US" sz="5200" dirty="0" err="1" smtClean="0"/>
              <a:t>এক</a:t>
            </a:r>
            <a:r>
              <a:rPr lang="bn-BD" sz="5200" dirty="0" smtClean="0"/>
              <a:t>ঘরা</a:t>
            </a:r>
            <a:r>
              <a:rPr lang="bn-BD" sz="3600" dirty="0" smtClean="0"/>
              <a:t> </a:t>
            </a:r>
            <a:r>
              <a:rPr lang="bn-BD" sz="4600" dirty="0" smtClean="0"/>
              <a:t>নগদান বই তৈরি</a:t>
            </a:r>
            <a:r>
              <a:rPr lang="en-US" sz="4600" dirty="0" smtClean="0"/>
              <a:t> </a:t>
            </a:r>
            <a:r>
              <a:rPr lang="en-US" sz="4600" dirty="0" err="1" smtClean="0"/>
              <a:t>করে</a:t>
            </a:r>
            <a:r>
              <a:rPr lang="en-US" sz="4600" dirty="0" smtClean="0"/>
              <a:t> </a:t>
            </a:r>
            <a:r>
              <a:rPr lang="en-US" sz="4600" dirty="0" err="1" smtClean="0"/>
              <a:t>আনবে</a:t>
            </a:r>
            <a:r>
              <a:rPr lang="bn-BD" dirty="0" smtClean="0"/>
              <a:t>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17996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5554" y="21265"/>
            <a:ext cx="6858000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BD" sz="9600" dirty="0" smtClean="0"/>
              <a:t>   </a:t>
            </a:r>
            <a:endParaRPr lang="en-US" sz="9600" dirty="0"/>
          </a:p>
        </p:txBody>
      </p:sp>
      <p:sp>
        <p:nvSpPr>
          <p:cNvPr id="3" name="TextBox 2"/>
          <p:cNvSpPr txBox="1"/>
          <p:nvPr/>
        </p:nvSpPr>
        <p:spPr>
          <a:xfrm>
            <a:off x="2209800" y="35052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3400" y="1664208"/>
            <a:ext cx="6925056" cy="458419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0" y="228600"/>
            <a:ext cx="6553200" cy="1323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n-BD" sz="8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ধন্যবাদ</a:t>
            </a:r>
            <a:r>
              <a:rPr lang="bn-BD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endParaRPr lang="en-US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6597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96190" y="3691972"/>
            <a:ext cx="8447809" cy="30700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950" b="1" dirty="0" err="1" smtClean="0">
                <a:latin typeface="SutonnyMJ" pitchFamily="2" charset="0"/>
                <a:cs typeface="SutonnyMJ" pitchFamily="2" charset="0"/>
              </a:rPr>
              <a:t>আতিক</a:t>
            </a:r>
            <a:r>
              <a:rPr lang="en-US" sz="495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950" b="1" dirty="0" err="1" smtClean="0">
                <a:latin typeface="SutonnyMJ" pitchFamily="2" charset="0"/>
                <a:cs typeface="SutonnyMJ" pitchFamily="2" charset="0"/>
              </a:rPr>
              <a:t>উল্যাহ</a:t>
            </a:r>
            <a:r>
              <a:rPr lang="en-US" sz="4950" b="1" dirty="0" smtClean="0">
                <a:latin typeface="SutonnyMJ" pitchFamily="2" charset="0"/>
                <a:cs typeface="SutonnyMJ" pitchFamily="2" charset="0"/>
              </a:rPr>
              <a:t>,</a:t>
            </a:r>
            <a:endParaRPr lang="bn-BD" sz="4950" b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হিসাববিজ্ঞান</a:t>
            </a:r>
            <a:endParaRPr lang="bn-BD" sz="4800" b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দোল্লাই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নোয়াবপুর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সরকারি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কলেজ</a:t>
            </a:r>
            <a:endParaRPr lang="en-US" sz="3600" b="1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চান্দিনা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কুমিল্লা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। </a:t>
            </a:r>
            <a:endParaRPr lang="en-US" sz="3600" b="1" dirty="0">
              <a:latin typeface="SutonnyMJ" pitchFamily="2" charset="0"/>
              <a:cs typeface="SutonnyMJ" pitchFamily="2" charset="0"/>
            </a:endParaRPr>
          </a:p>
          <a:p>
            <a:pPr algn="ctr"/>
            <a:endParaRPr lang="bn-BD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1219200"/>
            <a:ext cx="3212753" cy="2450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41026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0"/>
            <a:ext cx="7391401" cy="25146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4800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48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48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শ্রেনী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: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একাদশ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বিষয়-হিসাববিজ্ঞান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b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: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বই</a:t>
            </a:r>
            <a:r>
              <a:rPr lang="bn-BD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</a:br>
            <a:endParaRPr lang="en-US" sz="4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ross 4"/>
          <p:cNvSpPr/>
          <p:nvPr/>
        </p:nvSpPr>
        <p:spPr>
          <a:xfrm>
            <a:off x="1371600" y="1066800"/>
            <a:ext cx="6324600" cy="3810000"/>
          </a:xfrm>
          <a:prstGeom prst="plus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586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0176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525963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এই </a:t>
            </a:r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পাঠ শেষে-</a:t>
            </a:r>
          </a:p>
          <a:p>
            <a:pPr marL="0" indent="0">
              <a:buNone/>
            </a:pPr>
            <a:r>
              <a:rPr lang="bn-BD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       </a:t>
            </a:r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১।নগদান বই কি বলতে পারবে।</a:t>
            </a:r>
          </a:p>
          <a:p>
            <a:pPr marL="0" indent="0">
              <a:buNone/>
            </a:pPr>
            <a:r>
              <a:rPr lang="bn-BD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       </a:t>
            </a:r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২।নগদান বই এর প্রকারভেদ বলতে পারবে।</a:t>
            </a:r>
          </a:p>
          <a:p>
            <a:pPr marL="0" indent="0">
              <a:buNone/>
            </a:pPr>
            <a:r>
              <a:rPr lang="bn-BD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      </a:t>
            </a:r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৩।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</a:t>
            </a:r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ঘরা নগদান বই তৈরী করতে পারবে।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Decision 3"/>
          <p:cNvSpPr/>
          <p:nvPr/>
        </p:nvSpPr>
        <p:spPr>
          <a:xfrm>
            <a:off x="2667000" y="0"/>
            <a:ext cx="3810000" cy="1295400"/>
          </a:xfrm>
          <a:prstGeom prst="flowChartDecision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entagon 4"/>
          <p:cNvSpPr/>
          <p:nvPr/>
        </p:nvSpPr>
        <p:spPr>
          <a:xfrm>
            <a:off x="228600" y="2743200"/>
            <a:ext cx="8153400" cy="2562446"/>
          </a:xfrm>
          <a:prstGeom prst="homePlat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8803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9125" y="797011"/>
            <a:ext cx="3657600" cy="321385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36805" y="831299"/>
            <a:ext cx="3505200" cy="322781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4276725" y="797011"/>
            <a:ext cx="4648199" cy="339398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Process 5"/>
          <p:cNvSpPr/>
          <p:nvPr/>
        </p:nvSpPr>
        <p:spPr>
          <a:xfrm>
            <a:off x="619125" y="797011"/>
            <a:ext cx="3657600" cy="3213854"/>
          </a:xfrm>
          <a:prstGeom prst="flowChartProcess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515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  <a:solidFill>
            <a:schemeClr val="bg1"/>
          </a:solidFill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পাঠ শিরোনাম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6705600" cy="4373563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bn-BD" dirty="0" smtClean="0"/>
          </a:p>
          <a:p>
            <a:pPr marL="0" indent="0">
              <a:buNone/>
            </a:pPr>
            <a:r>
              <a:rPr lang="bn-BD" sz="1100" dirty="0"/>
              <a:t> </a:t>
            </a:r>
            <a:r>
              <a:rPr lang="bn-BD" sz="1100" dirty="0" smtClean="0"/>
              <a:t>    </a:t>
            </a:r>
            <a:r>
              <a:rPr lang="en-US" sz="1100" dirty="0" smtClean="0"/>
              <a:t>             </a:t>
            </a:r>
            <a:endParaRPr lang="en-US" sz="1100" dirty="0" smtClean="0"/>
          </a:p>
          <a:p>
            <a:pPr marL="0" indent="0">
              <a:buNone/>
            </a:pPr>
            <a:endParaRPr lang="en-US" sz="1100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en-US" sz="1100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en-US" sz="1100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en-US" sz="1100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11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100" dirty="0" smtClean="0">
                <a:latin typeface="NikoshBAN" pitchFamily="2" charset="0"/>
                <a:cs typeface="NikoshBAN" pitchFamily="2" charset="0"/>
              </a:rPr>
              <a:t>                                                                      </a:t>
            </a:r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নগদান</a:t>
            </a:r>
            <a:r>
              <a:rPr lang="bn-BD" sz="6600" dirty="0" smtClean="0"/>
              <a:t> </a:t>
            </a:r>
            <a:r>
              <a:rPr lang="bn-BD" sz="6600" dirty="0" smtClean="0"/>
              <a:t>বই</a:t>
            </a:r>
            <a:endParaRPr lang="en-US" sz="1100" dirty="0"/>
          </a:p>
        </p:txBody>
      </p:sp>
      <p:sp>
        <p:nvSpPr>
          <p:cNvPr id="4" name="Oval 3"/>
          <p:cNvSpPr/>
          <p:nvPr/>
        </p:nvSpPr>
        <p:spPr>
          <a:xfrm>
            <a:off x="2057400" y="2743200"/>
            <a:ext cx="5791200" cy="249687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752600" y="304800"/>
            <a:ext cx="5410200" cy="1066800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4695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4400" y="251637"/>
            <a:ext cx="7320516" cy="5661795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TextBox 4"/>
          <p:cNvSpPr txBox="1"/>
          <p:nvPr/>
        </p:nvSpPr>
        <p:spPr>
          <a:xfrm>
            <a:off x="3048000" y="5157159"/>
            <a:ext cx="220980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/>
              <a:t>ব্যাংক 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914401" y="152399"/>
            <a:ext cx="7320515" cy="5661795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2029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564999"/>
            <a:ext cx="464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/>
              <a:t> </a:t>
            </a:r>
            <a:r>
              <a:rPr lang="bn-BD" sz="4000" dirty="0" smtClean="0"/>
              <a:t>      </a:t>
            </a: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" y="1905000"/>
            <a:ext cx="8610600" cy="243787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34000" y="7372716"/>
            <a:ext cx="3971925" cy="26765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267200" y="642113"/>
            <a:ext cx="3505200" cy="64633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নমুনা ছক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4277833" y="595688"/>
            <a:ext cx="3505200" cy="692756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6610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67200" y="1295400"/>
            <a:ext cx="3971925" cy="26765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7591" y="1646939"/>
            <a:ext cx="3657600" cy="230832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বাকিতে</a:t>
            </a:r>
            <a:r>
              <a:rPr lang="en-US" sz="3600" dirty="0" smtClean="0"/>
              <a:t> </a:t>
            </a:r>
            <a:r>
              <a:rPr lang="en-US" sz="3600" dirty="0" err="1" smtClean="0"/>
              <a:t>কোন</a:t>
            </a:r>
            <a:r>
              <a:rPr lang="en-US" sz="3600" dirty="0" smtClean="0"/>
              <a:t> </a:t>
            </a:r>
            <a:r>
              <a:rPr lang="en-US" sz="3600" dirty="0" err="1" smtClean="0"/>
              <a:t>লেনদেন</a:t>
            </a:r>
            <a:r>
              <a:rPr lang="en-US" sz="3600" dirty="0" smtClean="0"/>
              <a:t> </a:t>
            </a:r>
            <a:r>
              <a:rPr lang="en-US" sz="3600" dirty="0" err="1" smtClean="0"/>
              <a:t>নগদান</a:t>
            </a:r>
            <a:r>
              <a:rPr lang="en-US" sz="3600" dirty="0" smtClean="0"/>
              <a:t>  </a:t>
            </a:r>
            <a:r>
              <a:rPr lang="en-US" sz="3600" dirty="0" err="1" smtClean="0"/>
              <a:t>বইতে</a:t>
            </a:r>
            <a:r>
              <a:rPr lang="en-US" sz="3600" dirty="0" smtClean="0"/>
              <a:t>  </a:t>
            </a:r>
            <a:r>
              <a:rPr lang="en-US" sz="3600" dirty="0" err="1" smtClean="0"/>
              <a:t>লেখা</a:t>
            </a:r>
            <a:r>
              <a:rPr lang="en-US" sz="3600" dirty="0" smtClean="0"/>
              <a:t> </a:t>
            </a:r>
            <a:r>
              <a:rPr lang="en-US" sz="3600" dirty="0" err="1" smtClean="0"/>
              <a:t>হয়</a:t>
            </a:r>
            <a:r>
              <a:rPr lang="en-US" sz="3600" dirty="0" smtClean="0"/>
              <a:t> </a:t>
            </a:r>
            <a:r>
              <a:rPr lang="en-US" sz="3600" dirty="0" err="1" smtClean="0"/>
              <a:t>না</a:t>
            </a:r>
            <a:r>
              <a:rPr lang="en-US" sz="3600" dirty="0" smtClean="0"/>
              <a:t>।</a:t>
            </a:r>
            <a:endParaRPr lang="en-US" sz="3600" dirty="0"/>
          </a:p>
        </p:txBody>
      </p:sp>
      <p:sp>
        <p:nvSpPr>
          <p:cNvPr id="5" name="Round Diagonal Corner Rectangle 4"/>
          <p:cNvSpPr/>
          <p:nvPr/>
        </p:nvSpPr>
        <p:spPr>
          <a:xfrm>
            <a:off x="3890962" y="804862"/>
            <a:ext cx="4724400" cy="3657600"/>
          </a:xfrm>
          <a:prstGeom prst="round2Diag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27591" y="1646939"/>
            <a:ext cx="3657600" cy="2308324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593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378</TotalTime>
  <Words>138</Words>
  <Application>Microsoft Office PowerPoint</Application>
  <PresentationFormat>On-screen Show (4:3)</PresentationFormat>
  <Paragraphs>52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পাঠ পরিচিতি শ্রেনী : একাদশ বিষয়-হিসাববিজ্ঞান  অধ্যায় : নগদান বই </vt:lpstr>
      <vt:lpstr>শিখনফল</vt:lpstr>
      <vt:lpstr>Slide 5</vt:lpstr>
      <vt:lpstr>পাঠ শিরোনাম</vt:lpstr>
      <vt:lpstr>Slide 7</vt:lpstr>
      <vt:lpstr>Slide 8</vt:lpstr>
      <vt:lpstr>Slide 9</vt:lpstr>
      <vt:lpstr>Slide 10</vt:lpstr>
      <vt:lpstr>Slide 11</vt:lpstr>
      <vt:lpstr>মূল্যায়ন</vt:lpstr>
      <vt:lpstr>বাড়ির কাজ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Blue Forest</dc:creator>
  <cp:lastModifiedBy>HP</cp:lastModifiedBy>
  <cp:revision>91</cp:revision>
  <dcterms:created xsi:type="dcterms:W3CDTF">2006-08-16T00:00:00Z</dcterms:created>
  <dcterms:modified xsi:type="dcterms:W3CDTF">2020-12-22T09:40:41Z</dcterms:modified>
</cp:coreProperties>
</file>