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E78E8-C00B-4385-BC99-2691FCD6303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BA6F55-D124-4A9C-9C2B-A7EF9661DC51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8A8AD-0580-4B10-8AA2-C19A59FEBB69}" type="parTrans" cxnId="{B9762547-9FCD-418B-9B76-6EF26C1408AA}">
      <dgm:prSet/>
      <dgm:spPr/>
      <dgm:t>
        <a:bodyPr/>
        <a:lstStyle/>
        <a:p>
          <a:endParaRPr lang="en-US"/>
        </a:p>
      </dgm:t>
    </dgm:pt>
    <dgm:pt modelId="{42018C99-1CA7-4B2C-A10E-D0F2ABC54796}" type="sibTrans" cxnId="{B9762547-9FCD-418B-9B76-6EF26C1408AA}">
      <dgm:prSet/>
      <dgm:spPr/>
      <dgm:t>
        <a:bodyPr/>
        <a:lstStyle/>
        <a:p>
          <a:endParaRPr lang="en-US"/>
        </a:p>
      </dgm:t>
    </dgm:pt>
    <dgm:pt modelId="{3404E1C2-CDDA-492B-A3D0-4EA53F0ABD99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dirty="0"/>
        </a:p>
      </dgm:t>
    </dgm:pt>
    <dgm:pt modelId="{F05025DA-5A1C-45DD-A907-FDA43ED789E9}" type="parTrans" cxnId="{F5E4DDBC-A782-405C-8D9B-A2D6CF40844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44FF2C9-CDFA-4230-8A82-26C42A89AF43}" type="sibTrans" cxnId="{F5E4DDBC-A782-405C-8D9B-A2D6CF408448}">
      <dgm:prSet/>
      <dgm:spPr/>
      <dgm:t>
        <a:bodyPr/>
        <a:lstStyle/>
        <a:p>
          <a:endParaRPr lang="en-US"/>
        </a:p>
      </dgm:t>
    </dgm:pt>
    <dgm:pt modelId="{F749C1A4-11EC-4395-AE4F-EB52673643B6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dirty="0"/>
        </a:p>
      </dgm:t>
    </dgm:pt>
    <dgm:pt modelId="{DBE965A2-9AAA-4E30-8B93-FEC88362D4B0}" type="parTrans" cxnId="{8EF4924C-38A2-4C72-BC89-122AF3266EA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065D339-1953-46D6-9648-3E2A7E87C550}" type="sibTrans" cxnId="{8EF4924C-38A2-4C72-BC89-122AF3266EA8}">
      <dgm:prSet/>
      <dgm:spPr/>
      <dgm:t>
        <a:bodyPr/>
        <a:lstStyle/>
        <a:p>
          <a:endParaRPr lang="en-US"/>
        </a:p>
      </dgm:t>
    </dgm:pt>
    <dgm:pt modelId="{6EA5DB91-257E-47A3-8B75-7E0EEDF4F239}">
      <dgm:prSet phldrT="[Text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dirty="0"/>
        </a:p>
      </dgm:t>
    </dgm:pt>
    <dgm:pt modelId="{B1733308-4CDA-4C18-AD74-BF30A9548117}" type="parTrans" cxnId="{85724F1C-2253-4817-84D7-750D90F98C84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70F852-627E-46AC-AFFA-A391BD9FF45A}" type="sibTrans" cxnId="{85724F1C-2253-4817-84D7-750D90F98C84}">
      <dgm:prSet/>
      <dgm:spPr/>
      <dgm:t>
        <a:bodyPr/>
        <a:lstStyle/>
        <a:p>
          <a:endParaRPr lang="en-US"/>
        </a:p>
      </dgm:t>
    </dgm:pt>
    <dgm:pt modelId="{165218D3-E3B6-4EED-9A29-9D5710F5F7A8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dirty="0"/>
        </a:p>
      </dgm:t>
    </dgm:pt>
    <dgm:pt modelId="{BEEC929A-D473-470C-AC57-63836ACBA641}" type="parTrans" cxnId="{898F0786-3307-40B0-A244-DFA824B3384A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AA7CE-C427-473E-8E2E-F2C83874D009}" type="sibTrans" cxnId="{898F0786-3307-40B0-A244-DFA824B3384A}">
      <dgm:prSet/>
      <dgm:spPr/>
      <dgm:t>
        <a:bodyPr/>
        <a:lstStyle/>
        <a:p>
          <a:endParaRPr lang="en-US"/>
        </a:p>
      </dgm:t>
    </dgm:pt>
    <dgm:pt modelId="{F4C64698-7DC1-44AD-8DAA-D6F85B5B2351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dirty="0"/>
        </a:p>
      </dgm:t>
    </dgm:pt>
    <dgm:pt modelId="{61EDA8D3-C9E4-4AB2-AED0-C4BBC334BC0F}" type="parTrans" cxnId="{21B242FF-DDA7-4B56-B11B-EF10AD38A935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5E42D77-E6DB-48E1-92E6-08EC1AF558D5}" type="sibTrans" cxnId="{21B242FF-DDA7-4B56-B11B-EF10AD38A935}">
      <dgm:prSet/>
      <dgm:spPr/>
      <dgm:t>
        <a:bodyPr/>
        <a:lstStyle/>
        <a:p>
          <a:endParaRPr lang="en-US"/>
        </a:p>
      </dgm:t>
    </dgm:pt>
    <dgm:pt modelId="{C9AB0C40-005E-4EC6-9FE8-2391C5621B1D}" type="pres">
      <dgm:prSet presAssocID="{BAFE78E8-C00B-4385-BC99-2691FCD630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4F3C6-E324-4C33-B8D7-39C618A834F0}" type="pres">
      <dgm:prSet presAssocID="{CABA6F55-D124-4A9C-9C2B-A7EF9661DC51}" presName="centerShape" presStyleLbl="node0" presStyleIdx="0" presStyleCnt="1"/>
      <dgm:spPr/>
      <dgm:t>
        <a:bodyPr/>
        <a:lstStyle/>
        <a:p>
          <a:endParaRPr lang="en-US"/>
        </a:p>
      </dgm:t>
    </dgm:pt>
    <dgm:pt modelId="{C6CE1708-6A0F-40A0-A93A-A0F5AE3AF360}" type="pres">
      <dgm:prSet presAssocID="{F05025DA-5A1C-45DD-A907-FDA43ED789E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A2EE294-0FAE-4920-BAE0-EC27A279C776}" type="pres">
      <dgm:prSet presAssocID="{F05025DA-5A1C-45DD-A907-FDA43ED789E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5ED15CA-0388-4001-89EC-D5756633C606}" type="pres">
      <dgm:prSet presAssocID="{3404E1C2-CDDA-492B-A3D0-4EA53F0ABD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37FAD-9044-406B-9E23-4CE562429DB2}" type="pres">
      <dgm:prSet presAssocID="{DBE965A2-9AAA-4E30-8B93-FEC88362D4B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6E3BD8F-802A-4A96-814F-8EE92E9BFE4E}" type="pres">
      <dgm:prSet presAssocID="{DBE965A2-9AAA-4E30-8B93-FEC88362D4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56A8632-DBBE-41A4-8170-494DC7C10D34}" type="pres">
      <dgm:prSet presAssocID="{F749C1A4-11EC-4395-AE4F-EB52673643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E3E5A-FFBE-4DAF-A8E8-BB6A2CE375E0}" type="pres">
      <dgm:prSet presAssocID="{B1733308-4CDA-4C18-AD74-BF30A954811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9EE984-2111-4110-BF19-0BB101841EBA}" type="pres">
      <dgm:prSet presAssocID="{B1733308-4CDA-4C18-AD74-BF30A95481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0AE2DD-FBFC-4049-9C7C-5FCB064CF0CD}" type="pres">
      <dgm:prSet presAssocID="{6EA5DB91-257E-47A3-8B75-7E0EEDF4F2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1569B-39EE-4AEA-9E17-2B90F988785E}" type="pres">
      <dgm:prSet presAssocID="{BEEC929A-D473-470C-AC57-63836ACBA64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60D2320-5057-4366-9B6D-05329A4C9B39}" type="pres">
      <dgm:prSet presAssocID="{BEEC929A-D473-470C-AC57-63836ACBA64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A38A7DA-9F29-488F-A9F9-4B1578B8966D}" type="pres">
      <dgm:prSet presAssocID="{165218D3-E3B6-4EED-9A29-9D5710F5F7A8}" presName="node" presStyleLbl="node1" presStyleIdx="3" presStyleCnt="5" custRadScaleRad="99460" custRadScaleInc="-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3C025-32E4-429B-8C84-3FA979F2302B}" type="pres">
      <dgm:prSet presAssocID="{61EDA8D3-C9E4-4AB2-AED0-C4BBC334BC0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786A22-D96E-48EA-B650-5890C19ECB5B}" type="pres">
      <dgm:prSet presAssocID="{61EDA8D3-C9E4-4AB2-AED0-C4BBC334BC0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C96F416-2931-44AE-93B3-2BB0E1CE8B89}" type="pres">
      <dgm:prSet presAssocID="{F4C64698-7DC1-44AD-8DAA-D6F85B5B2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EB071-EACA-47C6-9E65-9C3C1E499AB0}" type="presOf" srcId="{BAFE78E8-C00B-4385-BC99-2691FCD6303A}" destId="{C9AB0C40-005E-4EC6-9FE8-2391C5621B1D}" srcOrd="0" destOrd="0" presId="urn:microsoft.com/office/officeart/2005/8/layout/radial5"/>
    <dgm:cxn modelId="{B8DF3CFF-054D-4C58-97C9-6A57D707B57A}" type="presOf" srcId="{F05025DA-5A1C-45DD-A907-FDA43ED789E9}" destId="{AA2EE294-0FAE-4920-BAE0-EC27A279C776}" srcOrd="1" destOrd="0" presId="urn:microsoft.com/office/officeart/2005/8/layout/radial5"/>
    <dgm:cxn modelId="{DBC7D3DE-A550-43B1-B3C5-E5E4F5D94C32}" type="presOf" srcId="{B1733308-4CDA-4C18-AD74-BF30A9548117}" destId="{484E3E5A-FFBE-4DAF-A8E8-BB6A2CE375E0}" srcOrd="0" destOrd="0" presId="urn:microsoft.com/office/officeart/2005/8/layout/radial5"/>
    <dgm:cxn modelId="{1C28887C-8230-4061-9210-5CAA080482CB}" type="presOf" srcId="{B1733308-4CDA-4C18-AD74-BF30A9548117}" destId="{139EE984-2111-4110-BF19-0BB101841EBA}" srcOrd="1" destOrd="0" presId="urn:microsoft.com/office/officeart/2005/8/layout/radial5"/>
    <dgm:cxn modelId="{B92BE6F8-52E8-4165-8C7A-2C5F9332D070}" type="presOf" srcId="{165218D3-E3B6-4EED-9A29-9D5710F5F7A8}" destId="{4A38A7DA-9F29-488F-A9F9-4B1578B8966D}" srcOrd="0" destOrd="0" presId="urn:microsoft.com/office/officeart/2005/8/layout/radial5"/>
    <dgm:cxn modelId="{B9762547-9FCD-418B-9B76-6EF26C1408AA}" srcId="{BAFE78E8-C00B-4385-BC99-2691FCD6303A}" destId="{CABA6F55-D124-4A9C-9C2B-A7EF9661DC51}" srcOrd="0" destOrd="0" parTransId="{5508A8AD-0580-4B10-8AA2-C19A59FEBB69}" sibTransId="{42018C99-1CA7-4B2C-A10E-D0F2ABC54796}"/>
    <dgm:cxn modelId="{B17EF727-1F41-4F57-873B-9F7E0C956AA8}" type="presOf" srcId="{DBE965A2-9AAA-4E30-8B93-FEC88362D4B0}" destId="{40A37FAD-9044-406B-9E23-4CE562429DB2}" srcOrd="0" destOrd="0" presId="urn:microsoft.com/office/officeart/2005/8/layout/radial5"/>
    <dgm:cxn modelId="{FD23A4DC-4C8C-4791-B457-63605D6E2C33}" type="presOf" srcId="{61EDA8D3-C9E4-4AB2-AED0-C4BBC334BC0F}" destId="{07786A22-D96E-48EA-B650-5890C19ECB5B}" srcOrd="1" destOrd="0" presId="urn:microsoft.com/office/officeart/2005/8/layout/radial5"/>
    <dgm:cxn modelId="{A817780E-FCC9-45A2-9ED4-F681EFDB4118}" type="presOf" srcId="{BEEC929A-D473-470C-AC57-63836ACBA641}" destId="{A6A1569B-39EE-4AEA-9E17-2B90F988785E}" srcOrd="0" destOrd="0" presId="urn:microsoft.com/office/officeart/2005/8/layout/radial5"/>
    <dgm:cxn modelId="{AD8CE91F-338E-4A2A-9380-61416A1963B6}" type="presOf" srcId="{3404E1C2-CDDA-492B-A3D0-4EA53F0ABD99}" destId="{45ED15CA-0388-4001-89EC-D5756633C606}" srcOrd="0" destOrd="0" presId="urn:microsoft.com/office/officeart/2005/8/layout/radial5"/>
    <dgm:cxn modelId="{898F0786-3307-40B0-A244-DFA824B3384A}" srcId="{CABA6F55-D124-4A9C-9C2B-A7EF9661DC51}" destId="{165218D3-E3B6-4EED-9A29-9D5710F5F7A8}" srcOrd="3" destOrd="0" parTransId="{BEEC929A-D473-470C-AC57-63836ACBA641}" sibTransId="{4AEAA7CE-C427-473E-8E2E-F2C83874D009}"/>
    <dgm:cxn modelId="{B3D25511-780C-4A3C-B101-D0A23BA10447}" type="presOf" srcId="{DBE965A2-9AAA-4E30-8B93-FEC88362D4B0}" destId="{A6E3BD8F-802A-4A96-814F-8EE92E9BFE4E}" srcOrd="1" destOrd="0" presId="urn:microsoft.com/office/officeart/2005/8/layout/radial5"/>
    <dgm:cxn modelId="{0E7DEACA-8779-4D72-87EF-1B57F09D791E}" type="presOf" srcId="{6EA5DB91-257E-47A3-8B75-7E0EEDF4F239}" destId="{B50AE2DD-FBFC-4049-9C7C-5FCB064CF0CD}" srcOrd="0" destOrd="0" presId="urn:microsoft.com/office/officeart/2005/8/layout/radial5"/>
    <dgm:cxn modelId="{21B242FF-DDA7-4B56-B11B-EF10AD38A935}" srcId="{CABA6F55-D124-4A9C-9C2B-A7EF9661DC51}" destId="{F4C64698-7DC1-44AD-8DAA-D6F85B5B2351}" srcOrd="4" destOrd="0" parTransId="{61EDA8D3-C9E4-4AB2-AED0-C4BBC334BC0F}" sibTransId="{65E42D77-E6DB-48E1-92E6-08EC1AF558D5}"/>
    <dgm:cxn modelId="{85724F1C-2253-4817-84D7-750D90F98C84}" srcId="{CABA6F55-D124-4A9C-9C2B-A7EF9661DC51}" destId="{6EA5DB91-257E-47A3-8B75-7E0EEDF4F239}" srcOrd="2" destOrd="0" parTransId="{B1733308-4CDA-4C18-AD74-BF30A9548117}" sibTransId="{9270F852-627E-46AC-AFFA-A391BD9FF45A}"/>
    <dgm:cxn modelId="{EF6AF7B8-EC64-4A69-9D63-336EA813F8E0}" type="presOf" srcId="{F749C1A4-11EC-4395-AE4F-EB52673643B6}" destId="{D56A8632-DBBE-41A4-8170-494DC7C10D34}" srcOrd="0" destOrd="0" presId="urn:microsoft.com/office/officeart/2005/8/layout/radial5"/>
    <dgm:cxn modelId="{CE5408C9-8777-4766-8A3A-8B9AC17B3145}" type="presOf" srcId="{CABA6F55-D124-4A9C-9C2B-A7EF9661DC51}" destId="{AEB4F3C6-E324-4C33-B8D7-39C618A834F0}" srcOrd="0" destOrd="0" presId="urn:microsoft.com/office/officeart/2005/8/layout/radial5"/>
    <dgm:cxn modelId="{32B5A722-D5A5-4898-9F41-15BC0A5B5B35}" type="presOf" srcId="{BEEC929A-D473-470C-AC57-63836ACBA641}" destId="{760D2320-5057-4366-9B6D-05329A4C9B39}" srcOrd="1" destOrd="0" presId="urn:microsoft.com/office/officeart/2005/8/layout/radial5"/>
    <dgm:cxn modelId="{06CD356E-39D5-4C2D-AC49-728070E61FE0}" type="presOf" srcId="{61EDA8D3-C9E4-4AB2-AED0-C4BBC334BC0F}" destId="{E363C025-32E4-429B-8C84-3FA979F2302B}" srcOrd="0" destOrd="0" presId="urn:microsoft.com/office/officeart/2005/8/layout/radial5"/>
    <dgm:cxn modelId="{8EF4924C-38A2-4C72-BC89-122AF3266EA8}" srcId="{CABA6F55-D124-4A9C-9C2B-A7EF9661DC51}" destId="{F749C1A4-11EC-4395-AE4F-EB52673643B6}" srcOrd="1" destOrd="0" parTransId="{DBE965A2-9AAA-4E30-8B93-FEC88362D4B0}" sibTransId="{8065D339-1953-46D6-9648-3E2A7E87C550}"/>
    <dgm:cxn modelId="{13C6A0F0-7D77-4AAC-8C77-FD2E1EE66CEC}" type="presOf" srcId="{F05025DA-5A1C-45DD-A907-FDA43ED789E9}" destId="{C6CE1708-6A0F-40A0-A93A-A0F5AE3AF360}" srcOrd="0" destOrd="0" presId="urn:microsoft.com/office/officeart/2005/8/layout/radial5"/>
    <dgm:cxn modelId="{803B70F4-5BB6-4266-98E0-4B81B65F1FC6}" type="presOf" srcId="{F4C64698-7DC1-44AD-8DAA-D6F85B5B2351}" destId="{4C96F416-2931-44AE-93B3-2BB0E1CE8B89}" srcOrd="0" destOrd="0" presId="urn:microsoft.com/office/officeart/2005/8/layout/radial5"/>
    <dgm:cxn modelId="{F5E4DDBC-A782-405C-8D9B-A2D6CF408448}" srcId="{CABA6F55-D124-4A9C-9C2B-A7EF9661DC51}" destId="{3404E1C2-CDDA-492B-A3D0-4EA53F0ABD99}" srcOrd="0" destOrd="0" parTransId="{F05025DA-5A1C-45DD-A907-FDA43ED789E9}" sibTransId="{244FF2C9-CDFA-4230-8A82-26C42A89AF43}"/>
    <dgm:cxn modelId="{006791AC-2702-4EBB-93A6-A78F3B7F0001}" type="presParOf" srcId="{C9AB0C40-005E-4EC6-9FE8-2391C5621B1D}" destId="{AEB4F3C6-E324-4C33-B8D7-39C618A834F0}" srcOrd="0" destOrd="0" presId="urn:microsoft.com/office/officeart/2005/8/layout/radial5"/>
    <dgm:cxn modelId="{7132E826-3B48-4F64-940D-FBD2E68B06B0}" type="presParOf" srcId="{C9AB0C40-005E-4EC6-9FE8-2391C5621B1D}" destId="{C6CE1708-6A0F-40A0-A93A-A0F5AE3AF360}" srcOrd="1" destOrd="0" presId="urn:microsoft.com/office/officeart/2005/8/layout/radial5"/>
    <dgm:cxn modelId="{309F459B-3845-4988-B07C-963FFCD08DBB}" type="presParOf" srcId="{C6CE1708-6A0F-40A0-A93A-A0F5AE3AF360}" destId="{AA2EE294-0FAE-4920-BAE0-EC27A279C776}" srcOrd="0" destOrd="0" presId="urn:microsoft.com/office/officeart/2005/8/layout/radial5"/>
    <dgm:cxn modelId="{065E1ABA-E741-42FB-9B94-E93058FF6A85}" type="presParOf" srcId="{C9AB0C40-005E-4EC6-9FE8-2391C5621B1D}" destId="{45ED15CA-0388-4001-89EC-D5756633C606}" srcOrd="2" destOrd="0" presId="urn:microsoft.com/office/officeart/2005/8/layout/radial5"/>
    <dgm:cxn modelId="{4FE81D75-0D60-4342-8FFE-429BE44E8176}" type="presParOf" srcId="{C9AB0C40-005E-4EC6-9FE8-2391C5621B1D}" destId="{40A37FAD-9044-406B-9E23-4CE562429DB2}" srcOrd="3" destOrd="0" presId="urn:microsoft.com/office/officeart/2005/8/layout/radial5"/>
    <dgm:cxn modelId="{69BADA9E-6238-4224-A331-23F2F9AB8926}" type="presParOf" srcId="{40A37FAD-9044-406B-9E23-4CE562429DB2}" destId="{A6E3BD8F-802A-4A96-814F-8EE92E9BFE4E}" srcOrd="0" destOrd="0" presId="urn:microsoft.com/office/officeart/2005/8/layout/radial5"/>
    <dgm:cxn modelId="{2DB2EE00-3889-4A40-85D7-58F69FD518D9}" type="presParOf" srcId="{C9AB0C40-005E-4EC6-9FE8-2391C5621B1D}" destId="{D56A8632-DBBE-41A4-8170-494DC7C10D34}" srcOrd="4" destOrd="0" presId="urn:microsoft.com/office/officeart/2005/8/layout/radial5"/>
    <dgm:cxn modelId="{56061FFF-7EB5-497F-9976-F8FBE2A15950}" type="presParOf" srcId="{C9AB0C40-005E-4EC6-9FE8-2391C5621B1D}" destId="{484E3E5A-FFBE-4DAF-A8E8-BB6A2CE375E0}" srcOrd="5" destOrd="0" presId="urn:microsoft.com/office/officeart/2005/8/layout/radial5"/>
    <dgm:cxn modelId="{5B150EF0-C20F-4F88-8F6C-CB7242C3963B}" type="presParOf" srcId="{484E3E5A-FFBE-4DAF-A8E8-BB6A2CE375E0}" destId="{139EE984-2111-4110-BF19-0BB101841EBA}" srcOrd="0" destOrd="0" presId="urn:microsoft.com/office/officeart/2005/8/layout/radial5"/>
    <dgm:cxn modelId="{FEE523CA-E37A-4FE7-9BAA-E4F425F6AE97}" type="presParOf" srcId="{C9AB0C40-005E-4EC6-9FE8-2391C5621B1D}" destId="{B50AE2DD-FBFC-4049-9C7C-5FCB064CF0CD}" srcOrd="6" destOrd="0" presId="urn:microsoft.com/office/officeart/2005/8/layout/radial5"/>
    <dgm:cxn modelId="{AEDA07DE-DFF6-4F24-88A2-688E7A32E6E6}" type="presParOf" srcId="{C9AB0C40-005E-4EC6-9FE8-2391C5621B1D}" destId="{A6A1569B-39EE-4AEA-9E17-2B90F988785E}" srcOrd="7" destOrd="0" presId="urn:microsoft.com/office/officeart/2005/8/layout/radial5"/>
    <dgm:cxn modelId="{64D3284D-B221-4CD7-B253-4FE8EF56E5F8}" type="presParOf" srcId="{A6A1569B-39EE-4AEA-9E17-2B90F988785E}" destId="{760D2320-5057-4366-9B6D-05329A4C9B39}" srcOrd="0" destOrd="0" presId="urn:microsoft.com/office/officeart/2005/8/layout/radial5"/>
    <dgm:cxn modelId="{8E7A49A3-5895-469C-AF7C-B291B72BAC86}" type="presParOf" srcId="{C9AB0C40-005E-4EC6-9FE8-2391C5621B1D}" destId="{4A38A7DA-9F29-488F-A9F9-4B1578B8966D}" srcOrd="8" destOrd="0" presId="urn:microsoft.com/office/officeart/2005/8/layout/radial5"/>
    <dgm:cxn modelId="{B61A34E7-298C-4559-9F0D-8EF622734014}" type="presParOf" srcId="{C9AB0C40-005E-4EC6-9FE8-2391C5621B1D}" destId="{E363C025-32E4-429B-8C84-3FA979F2302B}" srcOrd="9" destOrd="0" presId="urn:microsoft.com/office/officeart/2005/8/layout/radial5"/>
    <dgm:cxn modelId="{8931F34B-633E-4A9E-9D15-94657698B88F}" type="presParOf" srcId="{E363C025-32E4-429B-8C84-3FA979F2302B}" destId="{07786A22-D96E-48EA-B650-5890C19ECB5B}" srcOrd="0" destOrd="0" presId="urn:microsoft.com/office/officeart/2005/8/layout/radial5"/>
    <dgm:cxn modelId="{BCA03745-6016-4EA3-9033-A771407554B2}" type="presParOf" srcId="{C9AB0C40-005E-4EC6-9FE8-2391C5621B1D}" destId="{4C96F416-2931-44AE-93B3-2BB0E1CE8B89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4F3C6-E324-4C33-B8D7-39C618A834F0}">
      <dsp:nvSpPr>
        <dsp:cNvPr id="0" name=""/>
        <dsp:cNvSpPr/>
      </dsp:nvSpPr>
      <dsp:spPr>
        <a:xfrm>
          <a:off x="1552277" y="1745837"/>
          <a:ext cx="1162645" cy="1162645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2542" y="1916102"/>
        <a:ext cx="822115" cy="822115"/>
      </dsp:txXfrm>
    </dsp:sp>
    <dsp:sp modelId="{C6CE1708-6A0F-40A0-A93A-A0F5AE3AF360}">
      <dsp:nvSpPr>
        <dsp:cNvPr id="0" name=""/>
        <dsp:cNvSpPr/>
      </dsp:nvSpPr>
      <dsp:spPr>
        <a:xfrm rot="16200000">
          <a:off x="2009924" y="1321838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047027" y="1438001"/>
        <a:ext cx="173145" cy="237179"/>
      </dsp:txXfrm>
    </dsp:sp>
    <dsp:sp modelId="{45ED15CA-0388-4001-89EC-D5756633C606}">
      <dsp:nvSpPr>
        <dsp:cNvPr id="0" name=""/>
        <dsp:cNvSpPr/>
      </dsp:nvSpPr>
      <dsp:spPr>
        <a:xfrm>
          <a:off x="1552277" y="116492"/>
          <a:ext cx="1162645" cy="116264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sz="2300" kern="1200" dirty="0"/>
        </a:p>
      </dsp:txBody>
      <dsp:txXfrm>
        <a:off x="1722542" y="286757"/>
        <a:ext cx="822115" cy="822115"/>
      </dsp:txXfrm>
    </dsp:sp>
    <dsp:sp modelId="{40A37FAD-9044-406B-9E23-4CE562429DB2}">
      <dsp:nvSpPr>
        <dsp:cNvPr id="0" name=""/>
        <dsp:cNvSpPr/>
      </dsp:nvSpPr>
      <dsp:spPr>
        <a:xfrm rot="20520000">
          <a:off x="2778066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79882" y="1970451"/>
        <a:ext cx="173145" cy="237179"/>
      </dsp:txXfrm>
    </dsp:sp>
    <dsp:sp modelId="{D56A8632-DBBE-41A4-8170-494DC7C10D34}">
      <dsp:nvSpPr>
        <dsp:cNvPr id="0" name=""/>
        <dsp:cNvSpPr/>
      </dsp:nvSpPr>
      <dsp:spPr>
        <a:xfrm>
          <a:off x="3101876" y="1242342"/>
          <a:ext cx="1162645" cy="1162645"/>
        </a:xfrm>
        <a:prstGeom prst="ellipse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sz="2300" kern="1200" dirty="0"/>
        </a:p>
      </dsp:txBody>
      <dsp:txXfrm>
        <a:off x="3272141" y="1412607"/>
        <a:ext cx="822115" cy="822115"/>
      </dsp:txXfrm>
    </dsp:sp>
    <dsp:sp modelId="{484E3E5A-FFBE-4DAF-A8E8-BB6A2CE375E0}">
      <dsp:nvSpPr>
        <dsp:cNvPr id="0" name=""/>
        <dsp:cNvSpPr/>
      </dsp:nvSpPr>
      <dsp:spPr>
        <a:xfrm rot="3240000">
          <a:off x="2484662" y="2782930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99956" y="2831973"/>
        <a:ext cx="173145" cy="237179"/>
      </dsp:txXfrm>
    </dsp:sp>
    <dsp:sp modelId="{B50AE2DD-FBFC-4049-9C7C-5FCB064CF0CD}">
      <dsp:nvSpPr>
        <dsp:cNvPr id="0" name=""/>
        <dsp:cNvSpPr/>
      </dsp:nvSpPr>
      <dsp:spPr>
        <a:xfrm>
          <a:off x="2509982" y="3064004"/>
          <a:ext cx="1162645" cy="1162645"/>
        </a:xfrm>
        <a:prstGeom prst="ellipse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sz="2300" kern="1200" dirty="0"/>
        </a:p>
      </dsp:txBody>
      <dsp:txXfrm>
        <a:off x="2680247" y="3234269"/>
        <a:ext cx="822115" cy="822115"/>
      </dsp:txXfrm>
    </dsp:sp>
    <dsp:sp modelId="{A6A1569B-39EE-4AEA-9E17-2B90F988785E}">
      <dsp:nvSpPr>
        <dsp:cNvPr id="0" name=""/>
        <dsp:cNvSpPr/>
      </dsp:nvSpPr>
      <dsp:spPr>
        <a:xfrm rot="7534210">
          <a:off x="1544916" y="2783002"/>
          <a:ext cx="242687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602495" y="2832452"/>
        <a:ext cx="169881" cy="237179"/>
      </dsp:txXfrm>
    </dsp:sp>
    <dsp:sp modelId="{4A38A7DA-9F29-488F-A9F9-4B1578B8966D}">
      <dsp:nvSpPr>
        <dsp:cNvPr id="0" name=""/>
        <dsp:cNvSpPr/>
      </dsp:nvSpPr>
      <dsp:spPr>
        <a:xfrm>
          <a:off x="609606" y="3063995"/>
          <a:ext cx="1162645" cy="116264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sz="2300" kern="1200" dirty="0"/>
        </a:p>
      </dsp:txBody>
      <dsp:txXfrm>
        <a:off x="779871" y="3234260"/>
        <a:ext cx="822115" cy="822115"/>
      </dsp:txXfrm>
    </dsp:sp>
    <dsp:sp modelId="{E363C025-32E4-429B-8C84-3FA979F2302B}">
      <dsp:nvSpPr>
        <dsp:cNvPr id="0" name=""/>
        <dsp:cNvSpPr/>
      </dsp:nvSpPr>
      <dsp:spPr>
        <a:xfrm rot="11880000">
          <a:off x="1241783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314172" y="1970451"/>
        <a:ext cx="173145" cy="237179"/>
      </dsp:txXfrm>
    </dsp:sp>
    <dsp:sp modelId="{4C96F416-2931-44AE-93B3-2BB0E1CE8B89}">
      <dsp:nvSpPr>
        <dsp:cNvPr id="0" name=""/>
        <dsp:cNvSpPr/>
      </dsp:nvSpPr>
      <dsp:spPr>
        <a:xfrm>
          <a:off x="2678" y="1242342"/>
          <a:ext cx="1162645" cy="1162645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sz="2300" kern="1200" dirty="0"/>
        </a:p>
      </dsp:txBody>
      <dsp:txXfrm>
        <a:off x="172943" y="1412607"/>
        <a:ext cx="822115" cy="82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74F07-D049-43A7-B55B-159826B2375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FFB17-5060-4717-BCE3-314EEC57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032974" cy="6732104"/>
          </a:xfrm>
          <a:prstGeom prst="frame">
            <a:avLst>
              <a:gd name="adj1" fmla="val 226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898" y="208005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98" y="1732005"/>
            <a:ext cx="476581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136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2816" y="2146716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53416" y="1638864"/>
            <a:ext cx="3048000" cy="16500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ইউরোপে  প্রথম উদ্ভব ঘটেছে এমন একটি প্রধান ভাষার শাখার নাম আর্যভাষা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3416" y="4355756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কাটা সুতা দিয়ে তৈরি কাপড়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45692" y="652543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58371" y="4504886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1638864"/>
            <a:ext cx="3040051" cy="167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khadi0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17" y="3974757"/>
            <a:ext cx="2844936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32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0562" y="1956010"/>
            <a:ext cx="19050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02162" y="1779373"/>
            <a:ext cx="2743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অতীতের প্রথা, রীতি-নীতি এখনও প্রচলিত আছে এমন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02162" y="3920079"/>
            <a:ext cx="2743200" cy="2202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 বিশেষের ঐতিহ্যগত আচার -অনুষ্ঠান যার মধ্যে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 নাগরিক রুচির প্রভাব পড়ে নি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58962" y="590760"/>
            <a:ext cx="23622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শব্দার্থসমূহ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0562" y="4674973"/>
            <a:ext cx="1905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লৌকিক আচার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62" y="1342562"/>
            <a:ext cx="2986074" cy="2265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/>
          <a:stretch/>
        </p:blipFill>
        <p:spPr>
          <a:xfrm>
            <a:off x="3921831" y="3920079"/>
            <a:ext cx="2942205" cy="1966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94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89" y="598944"/>
            <a:ext cx="4114800" cy="5679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1389" y="514950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727" y="475892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6958" y="429361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2689" y="2429093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0414" y="280704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539" y="222279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989" y="238559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718" y="265199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4689" y="22586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9089" y="143544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5814" y="4026243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4789" y="754435"/>
            <a:ext cx="23241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98689" y="278570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9739" y="5549614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রয়েছে নিজস্ব ভাষা, সাহিত্য ও সংস্কৃতি।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4789" y="3568265"/>
            <a:ext cx="287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প্রায় ৪৬টি ক্ষুদ্র জাতিসত্তার বসবাস রয়েছে।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352" y="584268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8889" r="-1667" b="23333"/>
          <a:stretch/>
        </p:blipFill>
        <p:spPr>
          <a:xfrm>
            <a:off x="2327026" y="680129"/>
            <a:ext cx="2137882" cy="2090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680836"/>
            <a:ext cx="2785581" cy="2089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60067" y="561408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3333" r="17481" b="52995"/>
          <a:stretch/>
        </p:blipFill>
        <p:spPr>
          <a:xfrm>
            <a:off x="7779607" y="691022"/>
            <a:ext cx="2247901" cy="2103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6667"/>
          <a:stretch/>
        </p:blipFill>
        <p:spPr>
          <a:xfrm>
            <a:off x="2343382" y="3463610"/>
            <a:ext cx="1827995" cy="2090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08" y="3446318"/>
            <a:ext cx="2518882" cy="210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17408" y="560962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8208" y="561408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5556"/>
          <a:stretch/>
        </p:blipFill>
        <p:spPr>
          <a:xfrm>
            <a:off x="7131908" y="3465462"/>
            <a:ext cx="2870368" cy="2073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07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429" r="10551" b="2693"/>
          <a:stretch/>
        </p:blipFill>
        <p:spPr>
          <a:xfrm>
            <a:off x="1968843" y="537519"/>
            <a:ext cx="2949849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68968" y="5772477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8793" y="5790854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9143" y="577247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8"/>
          <a:stretch/>
        </p:blipFill>
        <p:spPr>
          <a:xfrm>
            <a:off x="5093043" y="537519"/>
            <a:ext cx="2402870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20000"/>
          <a:stretch/>
        </p:blipFill>
        <p:spPr>
          <a:xfrm>
            <a:off x="7683843" y="537519"/>
            <a:ext cx="2131971" cy="238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20000" b="23332"/>
          <a:stretch/>
        </p:blipFill>
        <p:spPr>
          <a:xfrm>
            <a:off x="4712043" y="3433119"/>
            <a:ext cx="2242264" cy="236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r="5732" b="14505"/>
          <a:stretch/>
        </p:blipFill>
        <p:spPr>
          <a:xfrm>
            <a:off x="7150443" y="3419166"/>
            <a:ext cx="2697961" cy="235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r="1"/>
          <a:stretch/>
        </p:blipFill>
        <p:spPr>
          <a:xfrm>
            <a:off x="2045043" y="3414796"/>
            <a:ext cx="2486822" cy="238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63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16827" y="652294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3"/>
          <a:stretch/>
        </p:blipFill>
        <p:spPr>
          <a:xfrm>
            <a:off x="2564027" y="815815"/>
            <a:ext cx="2362200" cy="1817679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71271" y="580561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জনগোষ্ঠীর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7427" y="5383530"/>
            <a:ext cx="412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মঙ্গোলীয় 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49441" y="1504512"/>
            <a:ext cx="5097172" cy="3525471"/>
            <a:chOff x="3471214" y="1566296"/>
            <a:chExt cx="5097172" cy="35254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214" y="1566296"/>
              <a:ext cx="5097172" cy="352547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810876" y="1981200"/>
              <a:ext cx="1590720" cy="1390815"/>
              <a:chOff x="5810876" y="1981200"/>
              <a:chExt cx="1590720" cy="139081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810876" y="198120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মঙ্গোলীয়া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91896" y="291035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চীন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9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913424"/>
            <a:ext cx="6743700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740870" y="2184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মৌজা প্রধান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943" y="5852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কীভাবে নির্বাচিত হন?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858" y="54303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জনগণ কর্তৃক নির্বাচিত ও রাজা কর্তৃক মনোনীত হন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0" y="1157492"/>
            <a:ext cx="6563944" cy="434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8682288"/>
              </p:ext>
            </p:extLst>
          </p:nvPr>
        </p:nvGraphicFramePr>
        <p:xfrm>
          <a:off x="3542270" y="1157491"/>
          <a:ext cx="4267200" cy="434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75470" y="56560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685" y="563092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ছাড়া তারা আর কী  পূজা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911" y="5812596"/>
            <a:ext cx="666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আর  কী লৌকিক আচার অনুষ্ঠান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"/>
          <a:stretch/>
        </p:blipFill>
        <p:spPr>
          <a:xfrm>
            <a:off x="2533307" y="1206843"/>
            <a:ext cx="6845300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47896" y="587760"/>
            <a:ext cx="368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জুম নাচ ও বিজু নাচ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090086" y="86470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113005" y="2595580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জাতিসত্তার সংকৃতি সম্পর্কে 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303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6984" y="86853"/>
            <a:ext cx="205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6205" y="1453979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83" y="1414272"/>
            <a:ext cx="1463040" cy="17373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7838" y="3516082"/>
            <a:ext cx="4399005" cy="16490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মনজুরুল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আন্ধারীঝাড়</a:t>
            </a:r>
            <a:r>
              <a:rPr lang="en-US" dirty="0" smtClean="0"/>
              <a:t> </a:t>
            </a:r>
            <a:r>
              <a:rPr lang="en-US" dirty="0" err="1" smtClean="0"/>
              <a:t>আলহাজ</a:t>
            </a:r>
            <a:r>
              <a:rPr lang="en-US" dirty="0" smtClean="0"/>
              <a:t> </a:t>
            </a:r>
            <a:r>
              <a:rPr lang="en-US" dirty="0" err="1" smtClean="0"/>
              <a:t>মাহমুদ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দ্বি</a:t>
            </a:r>
            <a:r>
              <a:rPr lang="en-US" dirty="0" smtClean="0"/>
              <a:t>- </a:t>
            </a:r>
            <a:r>
              <a:rPr lang="en-US" dirty="0" err="1" smtClean="0"/>
              <a:t>মূখী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9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784" y="2045105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প্রায় কতটি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রয়েছে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Multiply 2"/>
          <p:cNvSpPr/>
          <p:nvPr/>
        </p:nvSpPr>
        <p:spPr>
          <a:xfrm>
            <a:off x="5238902" y="384913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14014148">
            <a:off x="9422738" y="377911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7784" y="537313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৩৬টি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19184" y="377293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৬০টি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19184" y="537313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157784" y="377293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৪৬টি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8984" y="146255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358184" y="544933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315102" y="552553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1361" y="56931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2005" y="2057462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প্রায় কতটি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রয়েছে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Multiply 2"/>
          <p:cNvSpPr/>
          <p:nvPr/>
        </p:nvSpPr>
        <p:spPr>
          <a:xfrm>
            <a:off x="5004123" y="386148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14014148">
            <a:off x="9187959" y="379147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3005" y="5385487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৩৬টি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84405" y="3785287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৬০টি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884405" y="5385487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923005" y="3785287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৪৬টি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4205" y="1474916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123405" y="546168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080323" y="553788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56582" y="581667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114" y="4444313"/>
            <a:ext cx="792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কীভাবে সমৃদ্ধ করেছে সে সম্পর্কে ৫টি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583" y="862913"/>
            <a:ext cx="3258796" cy="10479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12" y="1148842"/>
            <a:ext cx="3419804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52" y="2032686"/>
            <a:ext cx="3733800" cy="3400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42952" y="661086"/>
            <a:ext cx="3810000" cy="1219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78" y="1455059"/>
            <a:ext cx="4999876" cy="3333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19955" y="5715723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কি তাদের মতো?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53" y="42213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তাদের ভাষা,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আমাদের থেকে আলাদা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7483" y="5070331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জাতি হিসেবে এরা  কি দেশের বৃহৎ জনগোষ্ঠী?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5678" y="100643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জাতি হিসেবে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ক্ষুদ্র জনগোষ্ঠী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658395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8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07973" y="1346886"/>
            <a:ext cx="78486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বাক্য ও অনুচ্ছেদ গঠন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জাতিসত্তার (চাকমা, গারো) বর্ণনা দিতে পারবে।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5373" y="661086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8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537" y="402088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 প্রবন্ধের লেখক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19881" y="535633"/>
            <a:ext cx="2260242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60557" y="2290119"/>
            <a:ext cx="19812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শেরাম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344" y="1985319"/>
            <a:ext cx="408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খ্রিষ্টাব্দে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757" y="3875814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9881" y="2480619"/>
            <a:ext cx="226024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জেলায়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757" y="1907302"/>
            <a:ext cx="57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 কোন সাহিত্য সংকলনের সম্পাদক 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8757" y="4328211"/>
            <a:ext cx="226024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ব্যাংকে চাকুরি করতেন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55757" y="385119"/>
            <a:ext cx="2590799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সাহিত্য সংকলন মৈরা’র প্রধান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 ছিলেন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037" y="5685513"/>
            <a:ext cx="358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চাকুরি করতেন?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85353" y="581406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কুন্নি পাগলী লৈরাং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08428" y="2409782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কবিতা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75157" y="4347519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চৈতন্যে অধিবাস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55758" y="4347519"/>
            <a:ext cx="2590798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মনিদীপ্ত মণিপুরি ও বিষ্ণুপ্রিয়া বিতর্ক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85800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838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3065" y="510746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5238" y="5006546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ছবিগুলোর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4" y="3071580"/>
            <a:ext cx="2951406" cy="183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44" y="1629761"/>
            <a:ext cx="2943165" cy="182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5272" b="6760"/>
          <a:stretch/>
        </p:blipFill>
        <p:spPr>
          <a:xfrm>
            <a:off x="2877065" y="1588363"/>
            <a:ext cx="2590800" cy="186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402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5365" y="1789193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নৃতত্ত্ব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95965" y="1841156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উদ্ভব ও পরিচয় সম্পর্কে যে শাস্ত্রে আলোচনা করা হয়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965" y="4355756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98655" y="600580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82113" y="5041556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66" y="1389925"/>
            <a:ext cx="2972932" cy="222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10361"/>
          <a:stretch/>
        </p:blipFill>
        <p:spPr>
          <a:xfrm>
            <a:off x="4520513" y="3954088"/>
            <a:ext cx="1942770" cy="225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53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479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 ONLINE SENTER</dc:creator>
  <cp:lastModifiedBy>MIM ONLINE SENTER</cp:lastModifiedBy>
  <cp:revision>6</cp:revision>
  <dcterms:created xsi:type="dcterms:W3CDTF">2020-12-22T01:57:24Z</dcterms:created>
  <dcterms:modified xsi:type="dcterms:W3CDTF">2020-12-22T21:06:50Z</dcterms:modified>
</cp:coreProperties>
</file>