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4" r:id="rId4"/>
    <p:sldId id="275" r:id="rId5"/>
    <p:sldId id="278" r:id="rId6"/>
    <p:sldId id="276" r:id="rId7"/>
    <p:sldId id="268" r:id="rId8"/>
    <p:sldId id="270" r:id="rId9"/>
    <p:sldId id="271" r:id="rId10"/>
    <p:sldId id="272" r:id="rId11"/>
    <p:sldId id="266" r:id="rId12"/>
    <p:sldId id="277" r:id="rId13"/>
    <p:sldId id="279" r:id="rId14"/>
    <p:sldId id="267" r:id="rId15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3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0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3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2EC8E-B2E5-44FA-9944-17091130A7D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62E9-9B69-4113-A513-603D11D5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D5CD6B-469C-4D76-A491-0D66217954F8}"/>
              </a:ext>
            </a:extLst>
          </p:cNvPr>
          <p:cNvSpPr txBox="1"/>
          <p:nvPr/>
        </p:nvSpPr>
        <p:spPr>
          <a:xfrm>
            <a:off x="282628" y="274319"/>
            <a:ext cx="3487514" cy="829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en-US" sz="8800" dirty="0" err="1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8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47ACF-09B5-44F6-95D9-6727148D5F2A}"/>
              </a:ext>
            </a:extLst>
          </p:cNvPr>
          <p:cNvSpPr txBox="1"/>
          <p:nvPr/>
        </p:nvSpPr>
        <p:spPr>
          <a:xfrm>
            <a:off x="127883" y="1461718"/>
            <a:ext cx="2926080" cy="634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en-US" sz="8800" dirty="0" err="1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বিজয়</a:t>
            </a:r>
            <a:r>
              <a:rPr lang="en-US" sz="8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F0765-CB85-41DC-A0A6-B2F19916D13F}"/>
              </a:ext>
            </a:extLst>
          </p:cNvPr>
          <p:cNvSpPr txBox="1"/>
          <p:nvPr/>
        </p:nvSpPr>
        <p:spPr>
          <a:xfrm>
            <a:off x="718090" y="2585814"/>
            <a:ext cx="2757267" cy="634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en-US" sz="8800" dirty="0" err="1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মাসের</a:t>
            </a:r>
            <a:r>
              <a:rPr lang="en-US" sz="8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2915B-63CB-452E-A488-072A7B82AC56}"/>
              </a:ext>
            </a:extLst>
          </p:cNvPr>
          <p:cNvSpPr txBox="1"/>
          <p:nvPr/>
        </p:nvSpPr>
        <p:spPr>
          <a:xfrm>
            <a:off x="282628" y="3637819"/>
            <a:ext cx="3487513" cy="6343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en-US" sz="8800" dirty="0" err="1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শুভেচ্ছা</a:t>
            </a:r>
            <a:r>
              <a:rPr lang="en-US" sz="8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F5B50-413D-4314-819F-018DB56E9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78" y="36489"/>
            <a:ext cx="1871718" cy="20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58888-7DA6-491E-9927-2D71BC3AF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1" y="476272"/>
            <a:ext cx="3664541" cy="2618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540EB2-656C-43EB-9C3B-B993FA9DA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75" y="491827"/>
            <a:ext cx="3435678" cy="2618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4BD46-C9A2-4197-811A-2E18073F8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27" y="476272"/>
            <a:ext cx="3689740" cy="2618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F5B44-F83C-4458-9AC6-CA4E29995EBB}"/>
              </a:ext>
            </a:extLst>
          </p:cNvPr>
          <p:cNvSpPr txBox="1"/>
          <p:nvPr/>
        </p:nvSpPr>
        <p:spPr>
          <a:xfrm>
            <a:off x="322926" y="3921369"/>
            <a:ext cx="10784148" cy="13821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 বাঙ্গালির বিভিন্ন অধিকার  আদায়ের আন্দোলনে অংশগ্রহণ করেন।এসব আন্দোলনে নেতৃত্ব দেওয়ার কারণে তাঁকে বহুবার কারাবন্দি হতে হয়। কিন্তু আন্দোলন সংগ্রামে তিনি ছিলেন অবিচল। 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81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1F9C7C-E2A8-4B72-B8AE-30C91DD56532}"/>
              </a:ext>
            </a:extLst>
          </p:cNvPr>
          <p:cNvSpPr/>
          <p:nvPr/>
        </p:nvSpPr>
        <p:spPr>
          <a:xfrm>
            <a:off x="3872132" y="98475"/>
            <a:ext cx="3685735" cy="942535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  <a:alpha val="60000"/>
            </a:schemeClr>
          </a:solidFill>
          <a:ln w="28575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দলগত কাজ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2421CED-9096-4018-9067-242D460FB20D}"/>
              </a:ext>
            </a:extLst>
          </p:cNvPr>
          <p:cNvSpPr/>
          <p:nvPr/>
        </p:nvSpPr>
        <p:spPr>
          <a:xfrm>
            <a:off x="534573" y="5676399"/>
            <a:ext cx="10086535" cy="942535"/>
          </a:xfrm>
          <a:prstGeom prst="horizontalScroll">
            <a:avLst>
              <a:gd name="adj" fmla="val 20756"/>
            </a:avLst>
          </a:prstGeom>
          <a:solidFill>
            <a:schemeClr val="accent6">
              <a:lumMod val="75000"/>
              <a:alpha val="67000"/>
            </a:schemeClr>
          </a:solidFill>
          <a:ln w="28575">
            <a:solidFill>
              <a:schemeClr val="tx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জাতির পিতা বঙ্গবন্ধু সম্পর্কে তিনটি বাক্য লেখ।  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5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6993" y="127047"/>
            <a:ext cx="2769184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275058" y="993118"/>
            <a:ext cx="7844256" cy="4872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উত্তরের পাশে টিক চিহ্ন(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দাও।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058" y="1976937"/>
            <a:ext cx="8323870" cy="48721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 কোথায় মাধ্যমিক শিক্ষা লাভ করেন?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317" y="2697866"/>
            <a:ext cx="5423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(ক) গোপালগঞ্জ মিশন হাই স্কুল। </a:t>
            </a:r>
            <a:endParaRPr lang="en-US" sz="3600" dirty="0">
              <a:ln w="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1037" y="6071348"/>
            <a:ext cx="7025708" cy="47651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457200" indent="-457200" algn="ctr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বিশ্ববিদ্যালয়ে তিনি কোন বিষয়ে ভর্তি হয়েছিলেন?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1037" y="5335806"/>
            <a:ext cx="6962160" cy="47651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457200" indent="-457200" algn="ctr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তিনি কোন প্রাথমিক বিদ্যালয়ে পড়ালেখা করেন?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9802" y="4674628"/>
            <a:ext cx="5906375" cy="42021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457200" indent="-457200" algn="ctr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 কবে জন্মগ্রহণ করেন?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896C9A-AC9A-4F35-85FF-94D2325E1070}"/>
              </a:ext>
            </a:extLst>
          </p:cNvPr>
          <p:cNvSpPr/>
          <p:nvPr/>
        </p:nvSpPr>
        <p:spPr>
          <a:xfrm>
            <a:off x="5715000" y="2697865"/>
            <a:ext cx="5423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(খ) কলকাতা মিশন হাই স্কুল।  </a:t>
            </a:r>
            <a:endParaRPr lang="en-US" sz="3600" dirty="0">
              <a:ln w="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CE3A6A-4E29-4AC8-A891-02C265B24109}"/>
              </a:ext>
            </a:extLst>
          </p:cNvPr>
          <p:cNvSpPr/>
          <p:nvPr/>
        </p:nvSpPr>
        <p:spPr>
          <a:xfrm>
            <a:off x="147317" y="3385589"/>
            <a:ext cx="5423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(গ) ফরিদপুর মিশন হাই স্কুল।  </a:t>
            </a:r>
            <a:endParaRPr lang="en-US" sz="3600" dirty="0">
              <a:ln w="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BF6008-078F-48A0-B950-B2C1EA0D76FE}"/>
              </a:ext>
            </a:extLst>
          </p:cNvPr>
          <p:cNvSpPr/>
          <p:nvPr/>
        </p:nvSpPr>
        <p:spPr>
          <a:xfrm>
            <a:off x="5698548" y="3358185"/>
            <a:ext cx="5423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(ঘ) ঢাকা মিশন হাই স্কুল।   </a:t>
            </a:r>
            <a:endParaRPr lang="en-US" sz="3600" dirty="0">
              <a:ln w="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0C90369F-7C72-438D-830A-57BB7288EE40}"/>
              </a:ext>
            </a:extLst>
          </p:cNvPr>
          <p:cNvSpPr/>
          <p:nvPr/>
        </p:nvSpPr>
        <p:spPr>
          <a:xfrm>
            <a:off x="5584042" y="3168835"/>
            <a:ext cx="801858" cy="918337"/>
          </a:xfrm>
          <a:prstGeom prst="mathMultiply">
            <a:avLst>
              <a:gd name="adj1" fmla="val 113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B5C87A7F-89FC-4706-8456-4B4197CA511C}"/>
              </a:ext>
            </a:extLst>
          </p:cNvPr>
          <p:cNvSpPr/>
          <p:nvPr/>
        </p:nvSpPr>
        <p:spPr>
          <a:xfrm>
            <a:off x="5610512" y="2464148"/>
            <a:ext cx="801858" cy="918337"/>
          </a:xfrm>
          <a:prstGeom prst="mathMultiply">
            <a:avLst>
              <a:gd name="adj1" fmla="val 113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67C15B74-0204-47B4-947D-663ECEDDC502}"/>
              </a:ext>
            </a:extLst>
          </p:cNvPr>
          <p:cNvSpPr/>
          <p:nvPr/>
        </p:nvSpPr>
        <p:spPr>
          <a:xfrm>
            <a:off x="93990" y="3222181"/>
            <a:ext cx="801858" cy="918337"/>
          </a:xfrm>
          <a:prstGeom prst="mathMultiply">
            <a:avLst>
              <a:gd name="adj1" fmla="val 113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354103-BEDC-4552-8BF3-3D5FB267E212}"/>
              </a:ext>
            </a:extLst>
          </p:cNvPr>
          <p:cNvGrpSpPr/>
          <p:nvPr/>
        </p:nvGrpSpPr>
        <p:grpSpPr>
          <a:xfrm>
            <a:off x="134081" y="2589269"/>
            <a:ext cx="906927" cy="517032"/>
            <a:chOff x="9312812" y="781143"/>
            <a:chExt cx="829994" cy="48832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EC84D22-87AC-4587-B6CA-7DEDB4D65350}"/>
                </a:ext>
              </a:extLst>
            </p:cNvPr>
            <p:cNvCxnSpPr/>
            <p:nvPr/>
          </p:nvCxnSpPr>
          <p:spPr>
            <a:xfrm>
              <a:off x="9312812" y="909000"/>
              <a:ext cx="267286" cy="36046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C00F09-BF6C-48DB-801B-462D086D9F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0098" y="781143"/>
              <a:ext cx="562708" cy="47515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985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528" y="181978"/>
            <a:ext cx="3226593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449" y="5549962"/>
            <a:ext cx="10083148" cy="11260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 algn="ctr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 তোমার বাড়িতে  অন্য কারও নিকট হতে বঙ্গবন্ধু সম্পর্কে নতুন কোন তথ্য পেলে তা লিখে আনবে।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686DF-76E2-43F8-A88E-A2FB034BF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73" y="1051431"/>
            <a:ext cx="7793502" cy="41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483685-AAF7-4F37-BBAC-732AF07A075D}"/>
              </a:ext>
            </a:extLst>
          </p:cNvPr>
          <p:cNvSpPr txBox="1"/>
          <p:nvPr/>
        </p:nvSpPr>
        <p:spPr>
          <a:xfrm>
            <a:off x="5261318" y="647114"/>
            <a:ext cx="5866226" cy="94253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19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2.96296E-6 L 4.44444E-6 -0.07222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673114" y="168415"/>
            <a:ext cx="230644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9B8F0-3F59-4C3D-84CF-5C4808B8C3C0}"/>
              </a:ext>
            </a:extLst>
          </p:cNvPr>
          <p:cNvSpPr txBox="1"/>
          <p:nvPr/>
        </p:nvSpPr>
        <p:spPr>
          <a:xfrm>
            <a:off x="466878" y="4067329"/>
            <a:ext cx="5203509" cy="2622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প্রতিভা রানী </a:t>
            </a:r>
          </a:p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মৌখাড়া সর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 প্রাথ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বিদ্যালয়</a:t>
            </a:r>
          </a:p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বড়াইগ্রাম,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নাটোর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AA482-C8F1-4726-B0F3-17917A5A0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17069" r="13738"/>
          <a:stretch/>
        </p:blipFill>
        <p:spPr>
          <a:xfrm>
            <a:off x="549913" y="388976"/>
            <a:ext cx="2966920" cy="34831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CDC9E0-07AC-454D-ADA3-8D1132E4E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57"/>
          <a:stretch/>
        </p:blipFill>
        <p:spPr>
          <a:xfrm>
            <a:off x="5028692" y="1096862"/>
            <a:ext cx="1950867" cy="517242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35299-A36B-4229-894E-178941986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59" y="1104420"/>
            <a:ext cx="4029940" cy="51648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1">
            <a:hlinkClick r:id="" action="ppaction://media"/>
            <a:extLst>
              <a:ext uri="{FF2B5EF4-FFF2-40B4-BE49-F238E27FC236}">
                <a16:creationId xmlns:a16="http://schemas.microsoft.com/office/drawing/2014/main" id="{7FC936D4-DC09-4850-B315-1A1D6F4D66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8462" b="8247"/>
          <a:stretch/>
        </p:blipFill>
        <p:spPr>
          <a:xfrm>
            <a:off x="379828" y="661182"/>
            <a:ext cx="10705513" cy="5300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1E46A7-F71F-4BB5-BA98-8DC95FB6DB4A}"/>
              </a:ext>
            </a:extLst>
          </p:cNvPr>
          <p:cNvSpPr txBox="1"/>
          <p:nvPr/>
        </p:nvSpPr>
        <p:spPr>
          <a:xfrm>
            <a:off x="2846830" y="136062"/>
            <a:ext cx="5959545" cy="4125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96462-4D9F-447C-8779-1FB69D10951D}"/>
              </a:ext>
            </a:extLst>
          </p:cNvPr>
          <p:cNvSpPr txBox="1"/>
          <p:nvPr/>
        </p:nvSpPr>
        <p:spPr>
          <a:xfrm>
            <a:off x="2312257" y="6074378"/>
            <a:ext cx="5959545" cy="4125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দেখলে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C607C-6E97-423A-A4EF-003F69F43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6" y="310409"/>
            <a:ext cx="3372449" cy="37350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5A98E-8134-4699-A652-39B15AC25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85" y="310409"/>
            <a:ext cx="3247878" cy="37350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AC54A-7D3C-4FC2-A39A-F06180A4E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13" y="310409"/>
            <a:ext cx="3247878" cy="37350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864558-6990-4886-9D2D-3D6C1FE92ED0}"/>
              </a:ext>
            </a:extLst>
          </p:cNvPr>
          <p:cNvSpPr txBox="1"/>
          <p:nvPr/>
        </p:nvSpPr>
        <p:spPr>
          <a:xfrm>
            <a:off x="936553" y="4698609"/>
            <a:ext cx="9668141" cy="5954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আমাদের জাতির পিতা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8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AA6D66-E1C5-43E7-931E-361EB033FD24}"/>
              </a:ext>
            </a:extLst>
          </p:cNvPr>
          <p:cNvSpPr/>
          <p:nvPr/>
        </p:nvSpPr>
        <p:spPr>
          <a:xfrm>
            <a:off x="3944229" y="98474"/>
            <a:ext cx="3541541" cy="7032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  <a:alpha val="60000"/>
            </a:schemeClr>
          </a:solidFill>
          <a:ln w="28575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5EBBD-0061-4E4C-88F0-70D3430CB485}"/>
              </a:ext>
            </a:extLst>
          </p:cNvPr>
          <p:cNvSpPr txBox="1"/>
          <p:nvPr/>
        </p:nvSpPr>
        <p:spPr>
          <a:xfrm>
            <a:off x="3557094" y="1158740"/>
            <a:ext cx="4278336" cy="4396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bn-IN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681867-9104-47EE-8E05-7A2EE1C9246E}"/>
              </a:ext>
            </a:extLst>
          </p:cNvPr>
          <p:cNvGrpSpPr/>
          <p:nvPr/>
        </p:nvGrpSpPr>
        <p:grpSpPr>
          <a:xfrm>
            <a:off x="1930791" y="2112513"/>
            <a:ext cx="770207" cy="731520"/>
            <a:chOff x="2887394" y="2194559"/>
            <a:chExt cx="770207" cy="7315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E8688D-80B2-45BE-B88C-B23B103E08D6}"/>
                </a:ext>
              </a:extLst>
            </p:cNvPr>
            <p:cNvSpPr/>
            <p:nvPr/>
          </p:nvSpPr>
          <p:spPr>
            <a:xfrm>
              <a:off x="2887394" y="2194559"/>
              <a:ext cx="770207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8FF2E6-A9D8-4FFC-A019-A11E146A0706}"/>
                </a:ext>
              </a:extLst>
            </p:cNvPr>
            <p:cNvSpPr/>
            <p:nvPr/>
          </p:nvSpPr>
          <p:spPr>
            <a:xfrm>
              <a:off x="3021311" y="2311822"/>
              <a:ext cx="502372" cy="4969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AA5129-E08B-44EE-9953-47D4BC618E74}"/>
              </a:ext>
            </a:extLst>
          </p:cNvPr>
          <p:cNvGrpSpPr/>
          <p:nvPr/>
        </p:nvGrpSpPr>
        <p:grpSpPr>
          <a:xfrm>
            <a:off x="1972994" y="3593139"/>
            <a:ext cx="770207" cy="731520"/>
            <a:chOff x="2887394" y="2194559"/>
            <a:chExt cx="770207" cy="7315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406378-8AAE-4999-81C0-496A0660E169}"/>
                </a:ext>
              </a:extLst>
            </p:cNvPr>
            <p:cNvSpPr/>
            <p:nvPr/>
          </p:nvSpPr>
          <p:spPr>
            <a:xfrm>
              <a:off x="2887394" y="2194559"/>
              <a:ext cx="770207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745961-A2FC-4C79-9A01-A97FF2A42CD4}"/>
                </a:ext>
              </a:extLst>
            </p:cNvPr>
            <p:cNvSpPr/>
            <p:nvPr/>
          </p:nvSpPr>
          <p:spPr>
            <a:xfrm>
              <a:off x="3021311" y="2311822"/>
              <a:ext cx="502372" cy="4969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799120E-940C-4EE2-A9D4-43A099F08835}"/>
              </a:ext>
            </a:extLst>
          </p:cNvPr>
          <p:cNvSpPr txBox="1"/>
          <p:nvPr/>
        </p:nvSpPr>
        <p:spPr>
          <a:xfrm>
            <a:off x="2834915" y="2232135"/>
            <a:ext cx="8034135" cy="4396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১৪.১.১ বাংলাদেশের জাতির পিতার নাম বলতে পারবে। </a:t>
            </a:r>
            <a:r>
              <a:rPr lang="en-US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2D700-1698-4316-BBD2-7E8F058DE4A2}"/>
              </a:ext>
            </a:extLst>
          </p:cNvPr>
          <p:cNvSpPr txBox="1"/>
          <p:nvPr/>
        </p:nvSpPr>
        <p:spPr>
          <a:xfrm>
            <a:off x="2877118" y="3710402"/>
            <a:ext cx="8153739" cy="496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১৪.১.২ জাতির পিতার জীবনী সংক্ষেপে বলতে পারবে।  </a:t>
            </a:r>
            <a:r>
              <a:rPr lang="en-US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0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2">
            <a:hlinkClick r:id="" action="ppaction://media"/>
            <a:extLst>
              <a:ext uri="{FF2B5EF4-FFF2-40B4-BE49-F238E27FC236}">
                <a16:creationId xmlns:a16="http://schemas.microsoft.com/office/drawing/2014/main" id="{547989E6-FAF3-4DE3-B54A-9172268965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4930" t="9263" r="2221" b="8731"/>
          <a:stretch/>
        </p:blipFill>
        <p:spPr>
          <a:xfrm>
            <a:off x="0" y="98473"/>
            <a:ext cx="11408733" cy="66258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9F9524-4FBD-4A1E-ACFE-3AD03ECDB481}"/>
              </a:ext>
            </a:extLst>
          </p:cNvPr>
          <p:cNvGrpSpPr/>
          <p:nvPr/>
        </p:nvGrpSpPr>
        <p:grpSpPr>
          <a:xfrm>
            <a:off x="10869001" y="6016577"/>
            <a:ext cx="525832" cy="524900"/>
            <a:chOff x="10067140" y="1557118"/>
            <a:chExt cx="525832" cy="5249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AF4BDD5-7C43-4F36-B41F-666B87FB6998}"/>
                </a:ext>
              </a:extLst>
            </p:cNvPr>
            <p:cNvSpPr/>
            <p:nvPr/>
          </p:nvSpPr>
          <p:spPr>
            <a:xfrm>
              <a:off x="10067140" y="1557118"/>
              <a:ext cx="525832" cy="524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A206365-ADFA-4F51-8459-87D3629A2902}"/>
                </a:ext>
              </a:extLst>
            </p:cNvPr>
            <p:cNvSpPr/>
            <p:nvPr/>
          </p:nvSpPr>
          <p:spPr>
            <a:xfrm>
              <a:off x="10160261" y="1641260"/>
              <a:ext cx="342977" cy="3566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15B932-26EC-49C6-8EDF-5C4EB17F513F}"/>
              </a:ext>
            </a:extLst>
          </p:cNvPr>
          <p:cNvGrpSpPr/>
          <p:nvPr/>
        </p:nvGrpSpPr>
        <p:grpSpPr>
          <a:xfrm>
            <a:off x="-95811" y="6030379"/>
            <a:ext cx="525832" cy="524900"/>
            <a:chOff x="10067140" y="1557118"/>
            <a:chExt cx="525832" cy="524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702BF4-1E88-4480-B7BC-5DE4CDFDE202}"/>
                </a:ext>
              </a:extLst>
            </p:cNvPr>
            <p:cNvSpPr/>
            <p:nvPr/>
          </p:nvSpPr>
          <p:spPr>
            <a:xfrm>
              <a:off x="10067140" y="1557118"/>
              <a:ext cx="525832" cy="524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1F806C-605A-4A69-842F-033D3386D025}"/>
                </a:ext>
              </a:extLst>
            </p:cNvPr>
            <p:cNvSpPr/>
            <p:nvPr/>
          </p:nvSpPr>
          <p:spPr>
            <a:xfrm>
              <a:off x="10160261" y="1641260"/>
              <a:ext cx="342977" cy="3566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048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65920AA-440B-4E72-B52C-513838CA8CAE}"/>
              </a:ext>
            </a:extLst>
          </p:cNvPr>
          <p:cNvSpPr/>
          <p:nvPr/>
        </p:nvSpPr>
        <p:spPr>
          <a:xfrm>
            <a:off x="1383206" y="6098430"/>
            <a:ext cx="8918915" cy="703299"/>
          </a:xfrm>
          <a:prstGeom prst="horizontalScroll">
            <a:avLst>
              <a:gd name="adj" fmla="val 17771"/>
            </a:avLst>
          </a:prstGeom>
          <a:solidFill>
            <a:schemeClr val="accent6">
              <a:lumMod val="75000"/>
              <a:alpha val="67000"/>
            </a:schemeClr>
          </a:solidFill>
          <a:ln w="28575">
            <a:solidFill>
              <a:schemeClr val="tx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 জাতির পিতার নাম লেখ। 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1D686A-C8BA-41DD-8D58-CF4B9EFB682C}"/>
              </a:ext>
            </a:extLst>
          </p:cNvPr>
          <p:cNvSpPr/>
          <p:nvPr/>
        </p:nvSpPr>
        <p:spPr>
          <a:xfrm>
            <a:off x="126610" y="112542"/>
            <a:ext cx="3541541" cy="7032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  <a:alpha val="60000"/>
            </a:schemeClr>
          </a:solidFill>
          <a:ln w="28575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A0C4C-0226-4BDD-8606-C98E99A7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1" y="437710"/>
            <a:ext cx="3303651" cy="2460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7101B-89F6-4246-9607-DF4B5516D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32" y="437710"/>
            <a:ext cx="3752583" cy="2426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A38E3-9CEE-429F-87FB-D6270089A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45" y="471170"/>
            <a:ext cx="3646636" cy="2426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8F2669-F6C8-49C5-BF18-B605D6D506AE}"/>
              </a:ext>
            </a:extLst>
          </p:cNvPr>
          <p:cNvSpPr txBox="1"/>
          <p:nvPr/>
        </p:nvSpPr>
        <p:spPr>
          <a:xfrm>
            <a:off x="230855" y="3429000"/>
            <a:ext cx="10922994" cy="11865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তাঁর শিক্ষাজীবন শুরু হয় ৭ বছর বয়সে গিমাডাঙ্গা প্রাইমারি স্কুলে। দুই বছর পর তিনি গোপালগঞ্জ পাবলিক স্কুলে ভর্তি হন।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C4696-42EC-44DF-8213-2C0CBE216AF3}"/>
              </a:ext>
            </a:extLst>
          </p:cNvPr>
          <p:cNvSpPr txBox="1"/>
          <p:nvPr/>
        </p:nvSpPr>
        <p:spPr>
          <a:xfrm>
            <a:off x="230855" y="4902916"/>
            <a:ext cx="10968290" cy="1625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তিনি মাধ্যমিক শিক্ষা লাভ করেন গোপালগঞ্জ মিশন  হাই স্কুল থেকে।এরপর তিনি কলকাতার ইসলামিয়া কলেজ থেকে বিএ পাস করে ঢাকা বিশ্ববিদ্যালয়ে আইন বিভাগে ভর্তি হন।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50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DC7337-0E1B-4CBD-81F7-F3725161FE7D}"/>
              </a:ext>
            </a:extLst>
          </p:cNvPr>
          <p:cNvSpPr txBox="1"/>
          <p:nvPr/>
        </p:nvSpPr>
        <p:spPr>
          <a:xfrm>
            <a:off x="3880925" y="184030"/>
            <a:ext cx="3870374" cy="800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5400" b="1" dirty="0">
              <a:ln w="1143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7543B-8AE4-4EA8-87E9-113E79E7B47D}"/>
              </a:ext>
            </a:extLst>
          </p:cNvPr>
          <p:cNvSpPr txBox="1"/>
          <p:nvPr/>
        </p:nvSpPr>
        <p:spPr>
          <a:xfrm>
            <a:off x="1673586" y="6123038"/>
            <a:ext cx="8300408" cy="550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কত বছর বয়সে তাঁর শিক্ষাজীবন শুরু হয়?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33C515-A471-4EE3-B475-011163610D97}"/>
              </a:ext>
            </a:extLst>
          </p:cNvPr>
          <p:cNvGrpSpPr/>
          <p:nvPr/>
        </p:nvGrpSpPr>
        <p:grpSpPr>
          <a:xfrm>
            <a:off x="1723891" y="1135230"/>
            <a:ext cx="8438856" cy="4846143"/>
            <a:chOff x="1723891" y="1135230"/>
            <a:chExt cx="8438856" cy="48461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E74E2E-0CEF-4730-85A9-63DBD2AF9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5" r="28369"/>
            <a:stretch/>
          </p:blipFill>
          <p:spPr>
            <a:xfrm>
              <a:off x="1723891" y="1135230"/>
              <a:ext cx="4314068" cy="48373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DE02B8-6FBE-4AAB-8170-37EC63CB8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4"/>
            <a:stretch/>
          </p:blipFill>
          <p:spPr>
            <a:xfrm>
              <a:off x="6037959" y="1144060"/>
              <a:ext cx="4124788" cy="4837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9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247</Words>
  <Application>Microsoft Office PowerPoint</Application>
  <PresentationFormat>Custom</PresentationFormat>
  <Paragraphs>38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36</cp:revision>
  <dcterms:created xsi:type="dcterms:W3CDTF">2020-12-18T09:13:50Z</dcterms:created>
  <dcterms:modified xsi:type="dcterms:W3CDTF">2020-12-22T16:31:02Z</dcterms:modified>
</cp:coreProperties>
</file>