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54040-C4D7-4D28-858C-2F9FE2573143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9C80B-5B56-438D-BC2E-654F1E2EB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368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9C80B-5B56-438D-BC2E-654F1E2EBAD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9C80B-5B56-438D-BC2E-654F1E2EBA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768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81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9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47800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7391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রহিম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চাচার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ঝাড়া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মুল্যায়নঃ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১।পল্লীর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জসিমউদ্দীনের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২।পুত্রের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শিয়রে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জ্বলছে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57400"/>
            <a:ext cx="6400800" cy="17526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ভালবাসা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অকৃত্রিম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47800"/>
            <a:ext cx="6019800" cy="45148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447801"/>
            <a:ext cx="6019800" cy="4572000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28194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9388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alt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alt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r>
              <a:rPr lang="en-US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alt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altLang="en-US" sz="3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alt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alt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alt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জগতপুর</a:t>
            </a:r>
            <a:r>
              <a:rPr lang="en-US" alt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alt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alt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alt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alt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alt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alt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alt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altLang="en-US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altLang="en-US" sz="2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altLang="en-US" sz="2400" dirty="0"/>
              <a:t>মোবাঃ </a:t>
            </a:r>
            <a:r>
              <a:rPr lang="en-US" altLang="en-US" sz="2400" dirty="0"/>
              <a:t>০১৭২৭৫৫৮৫৭৫ </a:t>
            </a:r>
            <a:r>
              <a:rPr lang="en-US" altLang="en-US" sz="2400" dirty="0" err="1"/>
              <a:t>বুড়িচং</a:t>
            </a:r>
            <a:r>
              <a:rPr lang="en-US" altLang="en-US" sz="2400" dirty="0"/>
              <a:t> ,</a:t>
            </a:r>
            <a:r>
              <a:rPr lang="en-US" altLang="en-US" sz="2400" dirty="0" err="1"/>
              <a:t>কুমিল্লা</a:t>
            </a:r>
            <a:endParaRPr lang="en-US" altLang="en-US" sz="2400" dirty="0"/>
          </a:p>
          <a:p>
            <a:r>
              <a:rPr lang="en-US" altLang="en-US" sz="2000" dirty="0"/>
              <a:t>Email:</a:t>
            </a:r>
            <a:r>
              <a:rPr lang="en-US" altLang="en-US" sz="1600" dirty="0"/>
              <a:t>www.jamalhossenkhan88&amp;gmail.com</a:t>
            </a:r>
            <a:endParaRPr lang="en-US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838200"/>
            <a:ext cx="26289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mate.2009.3-i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28600"/>
            <a:ext cx="4476697" cy="5962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পল্লিজননী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জসীমউদদীন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90800"/>
            <a:ext cx="6705600" cy="36576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---                            ১।কবি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পল্লিপ্রকৃতি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পল্লিজননী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সামগ্রিক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905000"/>
            <a:ext cx="2133600" cy="2761766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3991466" cy="2989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7244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জন্মঃ১৯০৩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তাম্বুলখানা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মৃত্যুঃ১৯৭৬সালে ১৪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124200" y="2590800"/>
            <a:ext cx="2743200" cy="1524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জসীমউদদীন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8600" y="2743200"/>
            <a:ext cx="2743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81800" y="2590800"/>
            <a:ext cx="2133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সসসসসস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09600" y="533400"/>
            <a:ext cx="1981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১৯৭৬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81400" y="5029200"/>
            <a:ext cx="2743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733800" y="228600"/>
            <a:ext cx="2133600" cy="1676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১৯০৩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657600" y="228600"/>
            <a:ext cx="1905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জন্ম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219200" y="762000"/>
            <a:ext cx="2057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মৃত্যু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276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9050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থমথম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স্তব্দ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নিঝুম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ঘোর-ঘোর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আন্ধার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নিশ্বাস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ফেলি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সাড়া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রুগন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ছেলের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শিয়রে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বসিয়া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একেলা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জাগিছে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চাহনি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ঢুলিছে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810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পল্লি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জননী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জসিম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170</Words>
  <Application>Microsoft Office PowerPoint</Application>
  <PresentationFormat>On-screen Show (4:3)</PresentationFormat>
  <Paragraphs>42</Paragraphs>
  <Slides>15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 </vt:lpstr>
      <vt:lpstr>Slide 2</vt:lpstr>
      <vt:lpstr>Slide 3</vt:lpstr>
      <vt:lpstr>Slide 4</vt:lpstr>
      <vt:lpstr>Slide 5</vt:lpstr>
      <vt:lpstr>শিখনফল </vt:lpstr>
      <vt:lpstr>Slide 7</vt:lpstr>
      <vt:lpstr>Slide 8</vt:lpstr>
      <vt:lpstr>Slide 9</vt:lpstr>
      <vt:lpstr>Slide 10</vt:lpstr>
      <vt:lpstr>Slide 11</vt:lpstr>
      <vt:lpstr>Slide 12</vt:lpstr>
      <vt:lpstr>Slide 13</vt:lpstr>
      <vt:lpstr>বাড়ির কাজ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baradushia</dc:creator>
  <cp:lastModifiedBy>User</cp:lastModifiedBy>
  <cp:revision>55</cp:revision>
  <dcterms:created xsi:type="dcterms:W3CDTF">2006-08-16T00:00:00Z</dcterms:created>
  <dcterms:modified xsi:type="dcterms:W3CDTF">2020-12-22T10:12:48Z</dcterms:modified>
</cp:coreProperties>
</file>