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70" r:id="rId8"/>
    <p:sldId id="271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38636" y="2967335"/>
            <a:ext cx="726673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3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4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105835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 সিঞ্চিত গৈরিকে স্বর্ণে,</a:t>
            </a:r>
          </a:p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গিরি -মল্লিকা দোলে কুন্তলে কর্ণে,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848" b="1"/>
          <a:stretch/>
        </p:blipFill>
        <p:spPr>
          <a:xfrm>
            <a:off x="152400" y="152400"/>
            <a:ext cx="4267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6849"/>
            <a:ext cx="4267200" cy="266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4552384"/>
            <a:ext cx="3543300" cy="2153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4552385"/>
            <a:ext cx="2933701" cy="2153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81" r="18582"/>
          <a:stretch/>
        </p:blipFill>
        <p:spPr>
          <a:xfrm>
            <a:off x="152400" y="4552385"/>
            <a:ext cx="2687783" cy="2153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673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971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তনু ভরি ‘যৌবন’ তাপসী অপর্ণা!</a:t>
            </a:r>
          </a:p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ঝর্ণা!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4895"/>
            <a:ext cx="4038600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038600"/>
            <a:ext cx="92202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7" y="24896"/>
            <a:ext cx="5107403" cy="3028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36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803187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পাষাণের স্নেহধারা! তুষারের বিন্দু!</a:t>
            </a:r>
          </a:p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ডাকে তোরে চিত-লোল উতরোল সিন্ধু।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4267201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862"/>
            <a:ext cx="4267199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63291"/>
            <a:ext cx="4038600" cy="255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4800"/>
            <a:ext cx="4267200" cy="265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911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1173"/>
            <a:ext cx="6934200" cy="1143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371600" y="1676400"/>
            <a:ext cx="693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“তনু </a:t>
            </a:r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ভরি ‘যৌবন’ তাপসী অপর্ণা!</a:t>
            </a:r>
          </a:p>
          <a:p>
            <a:pPr algn="ctr"/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!” অংশটুকু বিশ্লেষণ কর।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810000"/>
            <a:ext cx="701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“ঝর্ণা</a:t>
            </a:r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 ঝর্ণা! সুন্দরী ঝর্ণা!</a:t>
            </a:r>
          </a:p>
          <a:p>
            <a:pPr algn="ctr"/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তরলিত চন্দ্রিকা! চন্দন-বর্ণা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!” </a:t>
            </a:r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 বিশ্লেষণ কর।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905000"/>
            <a:ext cx="17526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দল-ক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" y="4170218"/>
            <a:ext cx="1600200" cy="19257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দল-চ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1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1172"/>
            <a:ext cx="6934200" cy="15690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3" name="Rounded Rectangle 2"/>
          <p:cNvSpPr/>
          <p:nvPr/>
        </p:nvSpPr>
        <p:spPr>
          <a:xfrm>
            <a:off x="1524000" y="1828800"/>
            <a:ext cx="7405254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১।কবি কত সালে জন্ম গ্রহণ করেন?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799" y="4876800"/>
            <a:ext cx="7571509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পাষাণের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স্নেহধারা বলতে কী বোঝায়?</a:t>
            </a:r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3505200"/>
            <a:ext cx="7474527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।কুন্তল শব্দের অর্থ কী?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2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219200" y="0"/>
            <a:ext cx="7086600" cy="18288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76200" y="3105835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ঝর্ণার গতি কবিকে কীভাবে আন্দোলিত করেছে তা বিশ্লেষণ কর।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3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495"/>
            <a:ext cx="8905910" cy="6778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5067" y="2967335"/>
            <a:ext cx="595387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0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7191" y="76200"/>
            <a:ext cx="8382000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94736" y="2153728"/>
            <a:ext cx="4267200" cy="4572000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600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জগতপুর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/>
              <a:t>মোবাঃ </a:t>
            </a:r>
            <a:r>
              <a:rPr lang="en-US" dirty="0" smtClean="0"/>
              <a:t>০১৭২৭৫৫৮৫৭৫  </a:t>
            </a:r>
            <a:r>
              <a:rPr lang="en-US" dirty="0" err="1" smtClean="0"/>
              <a:t>বুড়িচং,কুমিল্লা</a:t>
            </a:r>
            <a:endParaRPr lang="en-US" dirty="0" smtClean="0"/>
          </a:p>
          <a:p>
            <a:r>
              <a:rPr lang="en-US" dirty="0" smtClean="0"/>
              <a:t>               Email:</a:t>
            </a:r>
            <a:r>
              <a:rPr lang="en-US" sz="1400" dirty="0" smtClean="0"/>
              <a:t>www.jamalhossenkhan88&amp;gmail.com</a:t>
            </a:r>
            <a:endParaRPr lang="en-US" dirty="0" smtClean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4724400" y="2272145"/>
            <a:ext cx="4267200" cy="4585855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বিষয়ঃ বাংলা,১মপত্র</a:t>
            </a:r>
          </a:p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পাঠঃ ঝর্ণা( কবিতা)</a:t>
            </a:r>
          </a:p>
          <a:p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শ্রেণিঃনবম</a:t>
            </a:r>
            <a:endParaRPr lang="bn-BD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781800" y="1600200"/>
            <a:ext cx="131445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98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1" y="401782"/>
            <a:ext cx="7529944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1794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31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901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" y="-13387"/>
            <a:ext cx="9144000" cy="6884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304800"/>
            <a:ext cx="441913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</a:t>
            </a:r>
            <a:endParaRPr lang="en-US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7164" y="2967335"/>
            <a:ext cx="58496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9600" b="1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9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76200"/>
            <a:ext cx="8679873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6583" y="2286000"/>
            <a:ext cx="820189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১।কবি পরিচিতি বলতে পারবে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3200400"/>
            <a:ext cx="83820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২।কবিতাংশটুকু শুদ্ধ উচ্চারণে পড়তে পারবে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114800"/>
            <a:ext cx="8527472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কঠিন শব্দের অর্থ ও বাক্যগঠন করে লিখতে পারবে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257800"/>
            <a:ext cx="8527472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৪।কবিতার অংশ বিশেষ বিশ্লেষণ করতে পারবে।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1274618"/>
            <a:ext cx="59436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8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6473" y="76200"/>
            <a:ext cx="8084127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1152733"/>
            <a:ext cx="2971800" cy="5749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জন্মঃ১৮৮২খ্রিঃ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27618" y="4495800"/>
            <a:ext cx="2895600" cy="2362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তুলির লিখন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5936" y="4308764"/>
            <a:ext cx="3127664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5936" y="5169477"/>
            <a:ext cx="3106882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3002973"/>
            <a:ext cx="3048000" cy="14166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সন্ধিক্ষণ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3600" y="1274619"/>
            <a:ext cx="3048000" cy="16348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 ফসল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184" y="4689764"/>
            <a:ext cx="2341418" cy="1939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বেণু ওবীণা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2987387"/>
            <a:ext cx="2755323" cy="14166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অভ্র আবির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" y="1274619"/>
            <a:ext cx="2514600" cy="1634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সবিতা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27697"/>
            <a:ext cx="2386444" cy="2539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5943600" y="5313218"/>
            <a:ext cx="284018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2433204" y="5313219"/>
            <a:ext cx="377536" cy="4779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743200" y="6130636"/>
            <a:ext cx="2971800" cy="5749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মৃত্যুঃ ১৯২২খ্রিঃ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69" y="1274620"/>
            <a:ext cx="924431" cy="163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33967"/>
            <a:ext cx="1600200" cy="167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37" y="2987388"/>
            <a:ext cx="1543963" cy="141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6" y="2909454"/>
            <a:ext cx="1048666" cy="149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6" y="4689764"/>
            <a:ext cx="712694" cy="193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95800"/>
            <a:ext cx="1091144" cy="192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278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1173"/>
            <a:ext cx="69342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/>
          </a:p>
        </p:txBody>
      </p:sp>
      <p:sp>
        <p:nvSpPr>
          <p:cNvPr id="3" name="Rounded Rectangle 2"/>
          <p:cNvSpPr/>
          <p:nvPr/>
        </p:nvSpPr>
        <p:spPr>
          <a:xfrm>
            <a:off x="159327" y="1378528"/>
            <a:ext cx="2209800" cy="22456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9800" y="1378526"/>
            <a:ext cx="2743199" cy="22456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পর্বতে সৃষ্ট জলধারা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4114800"/>
            <a:ext cx="2514600" cy="2362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চন্দ্রিকা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9799" y="4222172"/>
            <a:ext cx="3096491" cy="22617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জ্যোৎস্না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8527"/>
            <a:ext cx="3429000" cy="224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4114800"/>
            <a:ext cx="328929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621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1173"/>
            <a:ext cx="69342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/>
          </a:p>
        </p:txBody>
      </p:sp>
      <p:sp>
        <p:nvSpPr>
          <p:cNvPr id="3" name="Rounded Rectangle 2"/>
          <p:cNvSpPr/>
          <p:nvPr/>
        </p:nvSpPr>
        <p:spPr>
          <a:xfrm>
            <a:off x="152400" y="1524000"/>
            <a:ext cx="2209800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কুন্তল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1669472"/>
            <a:ext cx="2895600" cy="19881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চুল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4952999"/>
            <a:ext cx="2209800" cy="16348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অপর্ণা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70418" y="4390589"/>
            <a:ext cx="2895600" cy="21764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দুর্গা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39" r="32480" b="2386"/>
          <a:stretch/>
        </p:blipFill>
        <p:spPr>
          <a:xfrm>
            <a:off x="2819400" y="1524000"/>
            <a:ext cx="2895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76" y="4411372"/>
            <a:ext cx="2901951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703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967335"/>
            <a:ext cx="6934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ঝর্ণা! ঝর্ণা! সুন্দরী </a:t>
            </a:r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তরলিত চন্দ্রিকা! চন্দন-বর্ণা! 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2967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4279824"/>
            <a:ext cx="4225635" cy="265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279824"/>
            <a:ext cx="4648200" cy="265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763" b="14749"/>
          <a:stretch/>
        </p:blipFill>
        <p:spPr>
          <a:xfrm>
            <a:off x="4267201" y="1"/>
            <a:ext cx="4495800" cy="29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550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213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31</cp:revision>
  <dcterms:created xsi:type="dcterms:W3CDTF">2006-08-16T00:00:00Z</dcterms:created>
  <dcterms:modified xsi:type="dcterms:W3CDTF">2020-12-22T11:59:31Z</dcterms:modified>
</cp:coreProperties>
</file>