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73" r:id="rId7"/>
    <p:sldId id="266" r:id="rId8"/>
    <p:sldId id="278" r:id="rId9"/>
    <p:sldId id="279" r:id="rId10"/>
    <p:sldId id="274" r:id="rId11"/>
    <p:sldId id="275" r:id="rId12"/>
    <p:sldId id="276" r:id="rId13"/>
    <p:sldId id="277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8" d="100"/>
          <a:sy n="68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 Best Flowers to Grow From Seed">
            <a:extLst>
              <a:ext uri="{FF2B5EF4-FFF2-40B4-BE49-F238E27FC236}">
                <a16:creationId xmlns:a16="http://schemas.microsoft.com/office/drawing/2014/main" id="{F29A3BAF-83A7-4AB1-8F55-2B77B639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8458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B3E50-3B99-4FAE-8135-FC03181AB92A}"/>
              </a:ext>
            </a:extLst>
          </p:cNvPr>
          <p:cNvSpPr txBox="1"/>
          <p:nvPr/>
        </p:nvSpPr>
        <p:spPr>
          <a:xfrm>
            <a:off x="2514600" y="5410200"/>
            <a:ext cx="2971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94_77095445652_608005652_2056839_65917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"/>
            <a:ext cx="4114800" cy="51435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 descr="5932029782_2196af0bb6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29" y="190500"/>
            <a:ext cx="4475871" cy="51435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6045211"/>
            <a:ext cx="3048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257800"/>
            <a:ext cx="3048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chakmacou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9160"/>
            <a:ext cx="2926079" cy="4409041"/>
          </a:xfrm>
          <a:prstGeom prst="rect">
            <a:avLst/>
          </a:prstGeom>
        </p:spPr>
      </p:pic>
      <p:pic>
        <p:nvPicPr>
          <p:cNvPr id="4" name="Picture 3" descr="Traditional_dress_of_Trip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323" y="220171"/>
            <a:ext cx="2499277" cy="4409041"/>
          </a:xfrm>
          <a:prstGeom prst="rect">
            <a:avLst/>
          </a:prstGeom>
        </p:spPr>
      </p:pic>
      <p:pic>
        <p:nvPicPr>
          <p:cNvPr id="5" name="Picture 4" descr="bbp3.jpg"/>
          <p:cNvPicPr>
            <a:picLocks noChangeAspect="1"/>
          </p:cNvPicPr>
          <p:nvPr/>
        </p:nvPicPr>
        <p:blipFill>
          <a:blip r:embed="rId4"/>
          <a:srcRect l="5000" r="33333"/>
          <a:stretch>
            <a:fillRect/>
          </a:stretch>
        </p:blipFill>
        <p:spPr>
          <a:xfrm>
            <a:off x="6187523" y="239160"/>
            <a:ext cx="2651677" cy="4409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1534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4800600"/>
            <a:ext cx="3048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ওয়াংগালা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7058" y="85578"/>
            <a:ext cx="4023360" cy="5705622"/>
          </a:xfrm>
          <a:prstGeom prst="rect">
            <a:avLst/>
          </a:prstGeom>
        </p:spPr>
      </p:pic>
      <p:pic>
        <p:nvPicPr>
          <p:cNvPr id="4" name="Picture 3" descr="maxre.sdefault.jpg"/>
          <p:cNvPicPr>
            <a:picLocks noChangeAspect="1"/>
          </p:cNvPicPr>
          <p:nvPr/>
        </p:nvPicPr>
        <p:blipFill>
          <a:blip r:embed="rId3"/>
          <a:srcRect r="24143" b="5600"/>
          <a:stretch>
            <a:fillRect/>
          </a:stretch>
        </p:blipFill>
        <p:spPr>
          <a:xfrm>
            <a:off x="276496" y="76200"/>
            <a:ext cx="4371703" cy="3124200"/>
          </a:xfrm>
          <a:prstGeom prst="rect">
            <a:avLst/>
          </a:prstGeom>
        </p:spPr>
      </p:pic>
      <p:pic>
        <p:nvPicPr>
          <p:cNvPr id="5" name="Picture 4" descr="assamese dress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2" y="3429000"/>
            <a:ext cx="4284617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114964"/>
            <a:ext cx="2743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733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54CB7-D0B4-40DB-AD9F-CF2F4B4A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0"/>
            <a:ext cx="8763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B9F1E-7D77-4EA6-BF3B-75D5EB4B7C55}"/>
              </a:ext>
            </a:extLst>
          </p:cNvPr>
          <p:cNvSpPr txBox="1"/>
          <p:nvPr/>
        </p:nvSpPr>
        <p:spPr>
          <a:xfrm>
            <a:off x="1714500" y="1355774"/>
            <a:ext cx="52959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শিক্ষার্থীরা ৮২ পৃষ্ঠা নিরবে পড়বে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743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" y="1524000"/>
            <a:ext cx="89892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পোশাক,খাদ্য,ভাষার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458200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ক।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ঈদ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খ।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ওয়াংগালা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গ।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দূর্গাপুজা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ঘ।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ফ্রাইডে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81534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বলঃ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গাররা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09600" y="2438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DDF28-A469-4BAA-AA48-F34F6B835BEE}"/>
              </a:ext>
            </a:extLst>
          </p:cNvPr>
          <p:cNvSpPr txBox="1"/>
          <p:nvPr/>
        </p:nvSpPr>
        <p:spPr>
          <a:xfrm>
            <a:off x="304800" y="489533"/>
            <a:ext cx="2209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ATAUR RAHMAN\Desktop\pesha\unnamed-file.jpg">
            <a:extLst>
              <a:ext uri="{FF2B5EF4-FFF2-40B4-BE49-F238E27FC236}">
                <a16:creationId xmlns:a16="http://schemas.microsoft.com/office/drawing/2014/main" id="{65B3238D-F5FE-4A13-A345-7777E732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19400" y="1440664"/>
            <a:ext cx="3889610" cy="267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D2D3928-4781-49E0-B37B-6C6BAC3A01F0}"/>
              </a:ext>
            </a:extLst>
          </p:cNvPr>
          <p:cNvSpPr/>
          <p:nvPr/>
        </p:nvSpPr>
        <p:spPr>
          <a:xfrm>
            <a:off x="321212" y="4419600"/>
            <a:ext cx="8077200" cy="9906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###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পোশাক,খাদ্য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লিখে আনবে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গারো পাহাড়ের জুম চাষ এবং ভাঙ্গা মেরুদণ্ড | blog.bdnews24.com - pioneer  blog for citizen journalism in bangladesh">
            <a:extLst>
              <a:ext uri="{FF2B5EF4-FFF2-40B4-BE49-F238E27FC236}">
                <a16:creationId xmlns:a16="http://schemas.microsoft.com/office/drawing/2014/main" id="{372608E7-B52C-4323-BDDC-49BFBDA5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7856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4A03A6-9D04-47BE-A3A7-5A2AB57FA64D}"/>
              </a:ext>
            </a:extLst>
          </p:cNvPr>
          <p:cNvSpPr txBox="1"/>
          <p:nvPr/>
        </p:nvSpPr>
        <p:spPr>
          <a:xfrm>
            <a:off x="2209800" y="6206978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DB40C-B504-47D2-BE75-13D511A1DF17}"/>
              </a:ext>
            </a:extLst>
          </p:cNvPr>
          <p:cNvGrpSpPr/>
          <p:nvPr/>
        </p:nvGrpSpPr>
        <p:grpSpPr>
          <a:xfrm>
            <a:off x="174832" y="259080"/>
            <a:ext cx="8794336" cy="6339839"/>
            <a:chOff x="228600" y="282299"/>
            <a:chExt cx="8794336" cy="63398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3B3731-81C3-4BA3-AD34-D6B327060CE2}"/>
                </a:ext>
              </a:extLst>
            </p:cNvPr>
            <p:cNvGrpSpPr/>
            <p:nvPr/>
          </p:nvGrpSpPr>
          <p:grpSpPr>
            <a:xfrm>
              <a:off x="228600" y="282299"/>
              <a:ext cx="8794336" cy="6339839"/>
              <a:chOff x="228600" y="282299"/>
              <a:chExt cx="8794336" cy="6339839"/>
            </a:xfrm>
          </p:grpSpPr>
          <p:sp>
            <p:nvSpPr>
              <p:cNvPr id="5" name="Down Ribbon 14">
                <a:extLst>
                  <a:ext uri="{FF2B5EF4-FFF2-40B4-BE49-F238E27FC236}">
                    <a16:creationId xmlns:a16="http://schemas.microsoft.com/office/drawing/2014/main" id="{1B107D4B-8ADD-40E1-BF27-D1936EE30008}"/>
                  </a:ext>
                </a:extLst>
              </p:cNvPr>
              <p:cNvSpPr/>
              <p:nvPr/>
            </p:nvSpPr>
            <p:spPr>
              <a:xfrm>
                <a:off x="4271240" y="1020013"/>
                <a:ext cx="4578516" cy="660466"/>
              </a:xfrm>
              <a:prstGeom prst="ribbon">
                <a:avLst/>
              </a:prstGeom>
              <a:solidFill>
                <a:srgbClr val="FFC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r>
                  <a:rPr lang="en-US" sz="4000" dirty="0"/>
                  <a:t> 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3958845-0976-4601-80B2-41BC4D22EF96}"/>
                  </a:ext>
                </a:extLst>
              </p:cNvPr>
              <p:cNvGrpSpPr/>
              <p:nvPr/>
            </p:nvGrpSpPr>
            <p:grpSpPr>
              <a:xfrm>
                <a:off x="228600" y="282299"/>
                <a:ext cx="8794336" cy="6339839"/>
                <a:chOff x="174832" y="5135"/>
                <a:chExt cx="8794336" cy="6339839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2551060-0DDE-4D83-BD75-B47E4D1FE6A8}"/>
                    </a:ext>
                  </a:extLst>
                </p:cNvPr>
                <p:cNvSpPr txBox="1"/>
                <p:nvPr/>
              </p:nvSpPr>
              <p:spPr>
                <a:xfrm>
                  <a:off x="194418" y="4098205"/>
                  <a:ext cx="4064912" cy="224676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FF0000"/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</a:t>
                  </a:r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জালাল উদ্দিন </a:t>
                  </a:r>
                  <a:endPara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সহকারি শিক্ষক</a:t>
                  </a:r>
                </a:p>
                <a:p>
                  <a:pPr algn="ctr"/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খড়মপুর </a:t>
                  </a:r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  <a:r>
                    <a:rPr lang="en-US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ঃ</a:t>
                  </a:r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প্রাঃ বিদ্যালয়।</a:t>
                  </a:r>
                </a:p>
                <a:p>
                  <a:pPr algn="ctr"/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গাংনী –মেহেরপুর ।</a:t>
                  </a:r>
                  <a:endPara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0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B82DA78-C03C-4FB4-A510-AFD316101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1395" y="1562656"/>
                  <a:ext cx="55676" cy="421951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A45317-73F6-4692-8FBC-E130817D2D60}"/>
                    </a:ext>
                  </a:extLst>
                </p:cNvPr>
                <p:cNvSpPr txBox="1"/>
                <p:nvPr/>
              </p:nvSpPr>
              <p:spPr>
                <a:xfrm>
                  <a:off x="2943796" y="5135"/>
                  <a:ext cx="2779594" cy="70788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Down Ribbon 17">
                  <a:extLst>
                    <a:ext uri="{FF2B5EF4-FFF2-40B4-BE49-F238E27FC236}">
                      <a16:creationId xmlns:a16="http://schemas.microsoft.com/office/drawing/2014/main" id="{EF4AFB00-8B8B-4F15-A39C-3DF207C66B9B}"/>
                    </a:ext>
                  </a:extLst>
                </p:cNvPr>
                <p:cNvSpPr/>
                <p:nvPr/>
              </p:nvSpPr>
              <p:spPr>
                <a:xfrm>
                  <a:off x="174832" y="775686"/>
                  <a:ext cx="4064914" cy="660466"/>
                </a:xfrm>
                <a:prstGeom prst="ribbon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err="1">
                      <a:latin typeface="NikoshBAN" pitchFamily="2" charset="0"/>
                      <a:cs typeface="NikoshBAN" pitchFamily="2" charset="0"/>
                    </a:rPr>
                    <a:t>উপস্থাপনায়</a:t>
                  </a:r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/>
                    <a:t>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301B10-0DBB-45A9-B832-958ED1AE83CD}"/>
                    </a:ext>
                  </a:extLst>
                </p:cNvPr>
                <p:cNvSpPr txBox="1"/>
                <p:nvPr/>
              </p:nvSpPr>
              <p:spPr>
                <a:xfrm>
                  <a:off x="4803736" y="4436759"/>
                  <a:ext cx="4165432" cy="156966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শ্রেণীঃপঞ্চম।</a:t>
                  </a:r>
                </a:p>
                <a:p>
                  <a:r>
                    <a:rPr lang="en-US" sz="2400" dirty="0" err="1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বিষয়-বাংলাদেশ</a:t>
                  </a:r>
                  <a:r>
                    <a:rPr lang="en-US" sz="24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ওবিশ্বপরিচয়</a:t>
                  </a:r>
                  <a:endPara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400" dirty="0" err="1">
                      <a:solidFill>
                        <a:srgbClr val="008000"/>
                      </a:solidFill>
                      <a:latin typeface="NikoshBAN" pitchFamily="2" charset="0"/>
                      <a:cs typeface="NikoshBAN" pitchFamily="2" charset="0"/>
                    </a:rPr>
                    <a:t>পাঠ</a:t>
                  </a:r>
                  <a:r>
                    <a:rPr lang="en-US" sz="2400" dirty="0">
                      <a:latin typeface="NikoshBAN" pitchFamily="2" charset="0"/>
                      <a:cs typeface="NikoshBAN" pitchFamily="2" charset="0"/>
                    </a:rPr>
                    <a:t> : </a:t>
                  </a:r>
                  <a:r>
                    <a:rPr lang="en-US" sz="24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en-US" sz="2400" dirty="0" err="1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বাংলাদেশের</a:t>
                  </a:r>
                  <a:r>
                    <a:rPr lang="en-US" sz="24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ক্ষুদ্র</a:t>
                  </a:r>
                  <a:r>
                    <a:rPr lang="bn-BD" sz="24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নৃ গোষ্ঠী </a:t>
                  </a:r>
                </a:p>
                <a:p>
                  <a:r>
                    <a:rPr lang="en-US" sz="2400" dirty="0" err="1">
                      <a:solidFill>
                        <a:srgbClr val="0000FF"/>
                      </a:solidFill>
                      <a:latin typeface="NikoshBAN" pitchFamily="2" charset="0"/>
                      <a:cs typeface="NikoshBAN" pitchFamily="2" charset="0"/>
                    </a:rPr>
                    <a:t>পাঠ্যাংশ</a:t>
                  </a:r>
                  <a:r>
                    <a:rPr lang="en-US" sz="2400" dirty="0">
                      <a:solidFill>
                        <a:srgbClr val="0000FF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en-US" sz="2400" dirty="0" err="1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গারো</a:t>
                  </a:r>
                  <a:r>
                    <a:rPr lang="en-US" sz="2400" dirty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02E12C48-6084-49AA-AB8E-0CAA4EBED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5361" y="1696670"/>
                  <a:ext cx="2129961" cy="2202578"/>
                </a:xfrm>
                <a:prstGeom prst="roundRect">
                  <a:avLst>
                    <a:gd name="adj" fmla="val 8594"/>
                  </a:avLst>
                </a:prstGeom>
                <a:blipFill>
                  <a:blip r:embed="rId3"/>
                  <a:tile tx="0" ty="0" sx="100000" sy="100000" flip="none" algn="tl"/>
                </a:blipFill>
                <a:ln>
                  <a:solidFill>
                    <a:srgbClr val="7030A0"/>
                  </a:solidFill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2442DEA-AA7B-4F50-9568-B0CF4F511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9804" y="1688853"/>
                  <a:ext cx="94233" cy="382779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8690BCE-8444-4B6E-8755-D2220CCAC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6770" y="1535159"/>
                  <a:ext cx="55676" cy="421951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D72743-EE08-44D3-A493-C0F5CFB2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245" y="1865448"/>
              <a:ext cx="1885950" cy="24193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187743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###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উপজাতিয়দের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###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উপজাতিয়দের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/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FC98426-C3D9-41DA-A5A0-753337B6905D}"/>
              </a:ext>
            </a:extLst>
          </p:cNvPr>
          <p:cNvSpPr/>
          <p:nvPr/>
        </p:nvSpPr>
        <p:spPr>
          <a:xfrm>
            <a:off x="2286000" y="190500"/>
            <a:ext cx="3962400" cy="8382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গারো পাহাড়ের গারোরা – বাংলাদেশের আদিবাসী জনগোষ্ঠী">
            <a:extLst>
              <a:ext uri="{FF2B5EF4-FFF2-40B4-BE49-F238E27FC236}">
                <a16:creationId xmlns:a16="http://schemas.microsoft.com/office/drawing/2014/main" id="{CBF33878-B955-42FE-B056-66216521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955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05AA0-1C52-41BA-A773-6F5DA21B5BA1}"/>
              </a:ext>
            </a:extLst>
          </p:cNvPr>
          <p:cNvSpPr txBox="1"/>
          <p:nvPr/>
        </p:nvSpPr>
        <p:spPr>
          <a:xfrm rot="10800000" flipV="1">
            <a:off x="3124200" y="1219200"/>
            <a:ext cx="172329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dibashi.jpg"/>
          <p:cNvPicPr>
            <a:picLocks noChangeAspect="1"/>
          </p:cNvPicPr>
          <p:nvPr/>
        </p:nvPicPr>
        <p:blipFill>
          <a:blip r:embed="rId2"/>
          <a:srcRect t="12927"/>
          <a:stretch>
            <a:fillRect/>
          </a:stretch>
        </p:blipFill>
        <p:spPr>
          <a:xfrm>
            <a:off x="381000" y="381000"/>
            <a:ext cx="8077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0" y="5486400"/>
            <a:ext cx="6019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গোষ্ঠি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924800" cy="45468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533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638800"/>
            <a:ext cx="3048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KA-60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419600" cy="5029200"/>
          </a:xfrm>
          <a:prstGeom prst="rect">
            <a:avLst/>
          </a:prstGeom>
        </p:spPr>
      </p:pic>
      <p:pic>
        <p:nvPicPr>
          <p:cNvPr id="4" name="Picture 3" descr="cabe-3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"/>
            <a:ext cx="4191000" cy="5029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O_TRADITIONAL_DRES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3768"/>
            <a:ext cx="4114800" cy="5256432"/>
          </a:xfrm>
          <a:prstGeom prst="rect">
            <a:avLst/>
          </a:prstGeom>
        </p:spPr>
      </p:pic>
      <p:pic>
        <p:nvPicPr>
          <p:cNvPr id="3" name="Picture 2" descr="06bd067-Farid-Pathang-and-son-Homar-of-the-Garo-tribal-minority,-clean-fish-ready-for-cooking-Garo-tribal-minority-Haluaghat,-Mymensingh-region,-Bangladesh._149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77" y="153768"/>
            <a:ext cx="4114800" cy="5256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5715000"/>
            <a:ext cx="480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মাতৃতান্ত্রিক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CC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000500" cy="4419600"/>
          </a:xfrm>
          <a:prstGeom prst="rect">
            <a:avLst/>
          </a:prstGeom>
        </p:spPr>
      </p:pic>
      <p:pic>
        <p:nvPicPr>
          <p:cNvPr id="3" name="Picture 2" descr="5604799033_e88fc2d610_o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304800"/>
            <a:ext cx="43815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181600"/>
            <a:ext cx="3048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180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NASIRUL ISLAM</dc:creator>
  <cp:lastModifiedBy>DPE</cp:lastModifiedBy>
  <cp:revision>131</cp:revision>
  <dcterms:created xsi:type="dcterms:W3CDTF">2006-08-16T00:00:00Z</dcterms:created>
  <dcterms:modified xsi:type="dcterms:W3CDTF">2020-12-22T16:01:26Z</dcterms:modified>
</cp:coreProperties>
</file>