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3" r:id="rId2"/>
    <p:sldId id="290" r:id="rId3"/>
    <p:sldId id="260" r:id="rId4"/>
    <p:sldId id="291" r:id="rId5"/>
    <p:sldId id="276" r:id="rId6"/>
    <p:sldId id="277" r:id="rId7"/>
    <p:sldId id="278" r:id="rId8"/>
    <p:sldId id="283" r:id="rId9"/>
    <p:sldId id="293" r:id="rId10"/>
    <p:sldId id="300" r:id="rId11"/>
    <p:sldId id="301" r:id="rId12"/>
    <p:sldId id="345" r:id="rId13"/>
    <p:sldId id="347" r:id="rId14"/>
    <p:sldId id="351" r:id="rId15"/>
    <p:sldId id="325" r:id="rId16"/>
    <p:sldId id="342" r:id="rId17"/>
    <p:sldId id="346" r:id="rId18"/>
    <p:sldId id="327" r:id="rId19"/>
    <p:sldId id="357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CB84-366B-4CB7-A852-3D30C820898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1AE-C1E2-4AC3-905A-6FCCE73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805-7B3A-48C5-92D6-A79A43AC5AFE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E42-9CCB-4144-9FC7-E2E5B1C905E7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B7A-DD44-461C-A9B2-7243ED7487B3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C72-E205-4BC1-9F77-F4C140331015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8E0-6997-47A4-B878-E182432FD5AD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A9A-C64C-4E6F-B00D-299F4A4A6A16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CDCA-B00B-40F8-B72D-F56A0B5B5EC2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3396-E41C-4B40-871E-FEFD06D062A5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3E3-798E-4F76-9460-C0CB46D1E066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864-38AA-4659-BBDB-FB3BE990C4B5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DF17-4D8C-4848-91AD-81B816445F54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EB0-1917-42AE-8C96-4CD40968A50C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limhossainsp@gmail.com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11430000" cy="60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10:05:27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06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999"/>
            <a:ext cx="11506200" cy="611187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19200" y="1295400"/>
            <a:ext cx="2708402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err="1">
                <a:ln w="28575">
                  <a:solidFill>
                    <a:srgbClr val="FF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4800" y="1371600"/>
            <a:ext cx="1880643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28575">
                  <a:solidFill>
                    <a:srgbClr val="FF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61364" y="1371600"/>
            <a:ext cx="2258952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24371" y="1371600"/>
            <a:ext cx="207460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4800600"/>
            <a:ext cx="11277600" cy="135421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সোনামনিরা </a:t>
            </a:r>
            <a:r>
              <a:rPr lang="bn-BD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কেমন আছো</a:t>
            </a:r>
            <a:endParaRPr lang="en-US" sz="8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33400"/>
            <a:ext cx="1181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1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1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0999" y="381000"/>
            <a:ext cx="5614444" cy="609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95443" y="381000"/>
            <a:ext cx="581555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4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5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5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6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9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10:05:32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r="3180" b="1941"/>
          <a:stretch/>
        </p:blipFill>
        <p:spPr>
          <a:xfrm>
            <a:off x="381000" y="457201"/>
            <a:ext cx="11430000" cy="60356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979" b="24568"/>
          <a:stretch/>
        </p:blipFill>
        <p:spPr>
          <a:xfrm>
            <a:off x="381000" y="419100"/>
            <a:ext cx="11430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"/>
            <a:ext cx="114300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68660"/>
            <a:ext cx="11430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9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9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0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 এর সংজ্ঞা </a:t>
            </a:r>
            <a:r>
              <a:rPr lang="bn-BD" sz="10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10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1:38:33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2082" r="9492" b="64620"/>
          <a:stretch/>
        </p:blipFill>
        <p:spPr>
          <a:xfrm>
            <a:off x="381000" y="457200"/>
            <a:ext cx="11430000" cy="31242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4110" b="69611"/>
          <a:stretch/>
        </p:blipFill>
        <p:spPr>
          <a:xfrm>
            <a:off x="381000" y="3581401"/>
            <a:ext cx="11430000" cy="2895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851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11:23:19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3" b="36775"/>
          <a:stretch/>
        </p:blipFill>
        <p:spPr>
          <a:xfrm>
            <a:off x="609600" y="685800"/>
            <a:ext cx="110490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5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1:23:45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"/>
            <a:ext cx="11430000" cy="60183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00" y="3810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91350" y="2358736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51963" y="56007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/>
          <a:stretch/>
        </p:blipFill>
        <p:spPr>
          <a:xfrm>
            <a:off x="381000" y="419101"/>
            <a:ext cx="11423072" cy="60737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94172" y="419099"/>
            <a:ext cx="3009900" cy="1152071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5884715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1:21:00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3252"/>
          <a:stretch/>
        </p:blipFill>
        <p:spPr>
          <a:xfrm>
            <a:off x="381000" y="1371600"/>
            <a:ext cx="11430000" cy="512127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229591" y="2940627"/>
            <a:ext cx="647700" cy="2667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1182832" y="6153725"/>
            <a:ext cx="647700" cy="342901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18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2"/>
          <a:stretch/>
        </p:blipFill>
        <p:spPr>
          <a:xfrm>
            <a:off x="381000" y="1066800"/>
            <a:ext cx="11429999" cy="5372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9000" y="419100"/>
            <a:ext cx="5334000" cy="952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1:21:38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44224"/>
          <a:stretch/>
        </p:blipFill>
        <p:spPr>
          <a:xfrm>
            <a:off x="381000" y="1371600"/>
            <a:ext cx="11430000" cy="510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9000" y="419100"/>
            <a:ext cx="5334000" cy="952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7D3E3-798E-4F76-9460-C0CB46D1E06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7630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25" y="6534090"/>
            <a:ext cx="106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381000"/>
            <a:ext cx="11430000" cy="6019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4572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96774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10:05:29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06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457200"/>
            <a:ext cx="11353800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সেলিম হ</a:t>
            </a: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ো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সাইন</a:t>
            </a:r>
            <a:endParaRPr kumimoji="0" lang="bn-BD" sz="12500" b="0" i="0" u="none" strike="noStrike" kern="1200" cap="none" spc="0" normalizeH="0" baseline="0" noProof="0" dirty="0" smtClean="0">
              <a:ln w="1905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</a:t>
            </a:r>
            <a:r>
              <a:rPr kumimoji="0" lang="en-US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bn-BD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ৌলভি  </a:t>
            </a:r>
            <a:endParaRPr kumimoji="0" lang="bn-IN" sz="4000" b="0" i="0" u="none" strike="noStrike" kern="1200" cap="none" spc="0" normalizeH="0" baseline="0" noProof="0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সিংচাপইড় ইসলামিয়া আলিম মাদ্রাসা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ছাতক, সু্নামগঞ্জ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s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alimhossains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p@gmail.com</a:t>
            </a:r>
            <a:endParaRPr kumimoji="0" lang="en-US" sz="44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মোবাইল০১৭১২৩৯৭৯০৯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০১৭২৬৯৮৩৭৯৬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04800" y="381000"/>
            <a:ext cx="5791200" cy="609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19800" y="381000"/>
            <a:ext cx="5791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1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81000"/>
            <a:ext cx="11277600" cy="609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989" r="5952" b="10535"/>
          <a:stretch/>
        </p:blipFill>
        <p:spPr>
          <a:xfrm>
            <a:off x="381000" y="457200"/>
            <a:ext cx="11430000" cy="601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927734" y="2763322"/>
            <a:ext cx="1050226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" y="753070"/>
            <a:ext cx="1071372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762000"/>
            <a:ext cx="10820399" cy="58674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16928"/>
                <a:gd name="adj2" fmla="val 18815"/>
              </a:avLst>
            </a:prstTxWarp>
            <a:spAutoFit/>
          </a:bodyPr>
          <a:lstStyle/>
          <a:p>
            <a:pPr algn="ctr"/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5434" y="3886200"/>
            <a:ext cx="9092565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হাফিয 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54651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5340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53409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54996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1000" y="381000"/>
            <a:ext cx="5638800" cy="609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96940" y="381000"/>
            <a:ext cx="58140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1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1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01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801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601"/>
                            </p:stCondLst>
                            <p:childTnLst>
                              <p:par>
                                <p:cTn id="40" presetID="2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2403" y="533400"/>
            <a:ext cx="11066146" cy="57554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ফিকহ</a:t>
            </a: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endParaRPr lang="bn-BD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fld id="{5C7D2911-63BC-467B-8DD0-B8385E4B0D1D}" type="datetime10">
              <a:rPr lang="bn-BD" sz="4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10:05:32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06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10:05:32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06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3049162" y="533400"/>
            <a:ext cx="5637638" cy="83099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bn-BD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নীচের চিত্রগুলো লক্ষ্য কর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23060"/>
            <a:ext cx="5867400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623061"/>
            <a:ext cx="5410200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457200"/>
            <a:ext cx="5715000" cy="15696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9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IMG-20161110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3810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10:05:32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419100" y="2190514"/>
            <a:ext cx="11277600" cy="4210286"/>
          </a:xfrm>
          <a:prstGeom prst="ribbon">
            <a:avLst>
              <a:gd name="adj1" fmla="val 16667"/>
              <a:gd name="adj2" fmla="val 74079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2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</a:t>
            </a:r>
            <a:endParaRPr lang="en-US" sz="242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-20161110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609600"/>
            <a:ext cx="11201400" cy="581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n w="1841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bn-BD" sz="13800" dirty="0" smtClean="0">
              <a:ln w="18415" cmpd="sng">
                <a:solidFill>
                  <a:srgbClr val="FF0000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5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জানবো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endParaRPr lang="en-US" sz="5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তায়াম্মুমের পরিচয়।</a:t>
            </a:r>
            <a:endParaRPr lang="bn-BD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তায়াম্মুমের পদ্ধতি।</a:t>
            </a:r>
            <a:endParaRPr lang="bn-B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সব বস্তু দ্বারা তায়াম্মুম বৈধ।</a:t>
            </a:r>
            <a:endParaRPr lang="bn-BD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10:05:32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10:05:32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1" y="457200"/>
            <a:ext cx="11430000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402336" lvl="1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540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8"/>
          <a:stretch/>
        </p:blipFill>
        <p:spPr>
          <a:xfrm>
            <a:off x="381001" y="380999"/>
            <a:ext cx="11429999" cy="609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2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10:05:32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" b="43203"/>
          <a:stretch/>
        </p:blipFill>
        <p:spPr>
          <a:xfrm>
            <a:off x="381000" y="457200"/>
            <a:ext cx="11430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1:01:50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বুধবার, 06 মে 2020</a:t>
            </a:fld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1818" b="16198"/>
          <a:stretch/>
        </p:blipFill>
        <p:spPr>
          <a:xfrm>
            <a:off x="381000" y="457200"/>
            <a:ext cx="11429999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382</Words>
  <Application>Microsoft Office PowerPoint</Application>
  <PresentationFormat>Custom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Monowar hussain</dc:creator>
  <cp:lastModifiedBy>ismail - [2010]</cp:lastModifiedBy>
  <cp:revision>498</cp:revision>
  <dcterms:modified xsi:type="dcterms:W3CDTF">2020-05-06T07:49:34Z</dcterms:modified>
</cp:coreProperties>
</file>