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media/audio1.bin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1143000" y="0"/>
            <a:ext cx="7010400" cy="6324600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ve-animated-rose-sparkling-310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47800"/>
            <a:ext cx="4408756" cy="38775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7332" y="-381000"/>
            <a:ext cx="8596668" cy="145999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Welcome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latin typeface="Arial Black" pitchFamily="34" charset="0"/>
              </a:rPr>
              <a:t>Group work</a:t>
            </a:r>
            <a:endParaRPr lang="en-US" sz="2800" i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latin typeface="Arial Black" pitchFamily="34" charset="0"/>
              </a:rPr>
              <a:t>What do you mean by ’Fresh Surface Water’ </a:t>
            </a:r>
            <a:endParaRPr lang="en-US" sz="2800" i="1" dirty="0">
              <a:latin typeface="Arial Black" pitchFamily="34" charset="0"/>
            </a:endParaRPr>
          </a:p>
        </p:txBody>
      </p:sp>
      <p:pic>
        <p:nvPicPr>
          <p:cNvPr id="3074" name="Picture 2" descr="H:\Content Aids\For group work\stock-photo-business-people-group-works-at-a-table-wood-633678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819400"/>
            <a:ext cx="3902581" cy="2773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latin typeface="Arial Black" pitchFamily="34" charset="0"/>
              </a:rPr>
              <a:t>Evaluation</a:t>
            </a:r>
            <a:endParaRPr lang="en-US" sz="3200" i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 Black" pitchFamily="34" charset="0"/>
              </a:rPr>
              <a:t>What is the average depth of the Lake Baikal?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 Black" pitchFamily="34" charset="0"/>
              </a:rPr>
              <a:t>How does the Lake Baikal look?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 Black" pitchFamily="34" charset="0"/>
              </a:rPr>
              <a:t>What does the weather depend on?</a:t>
            </a:r>
            <a:endParaRPr lang="en-US" sz="2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latin typeface="Arial Black" pitchFamily="34" charset="0"/>
              </a:rPr>
              <a:t>Home Work</a:t>
            </a:r>
            <a:endParaRPr lang="en-US" sz="3200" i="1" dirty="0">
              <a:latin typeface="Arial Black" pitchFamily="34" charset="0"/>
            </a:endParaRPr>
          </a:p>
        </p:txBody>
      </p:sp>
      <p:pic>
        <p:nvPicPr>
          <p:cNvPr id="4098" name="Picture 2" descr="H:\statue or\FB_IMG_14770413649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09800"/>
            <a:ext cx="4766072" cy="31773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096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 Black" pitchFamily="34" charset="0"/>
              </a:rPr>
              <a:t>Write a paragraph on ‘Lake Baikal’</a:t>
            </a:r>
            <a:endParaRPr lang="en-US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ashir Uddin\Desktop\animated-bird-image-0137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58947">
            <a:off x="37445" y="871422"/>
            <a:ext cx="2252620" cy="867940"/>
          </a:xfrm>
          <a:prstGeom prst="rect">
            <a:avLst/>
          </a:prstGeom>
          <a:noFill/>
        </p:spPr>
      </p:pic>
      <p:pic>
        <p:nvPicPr>
          <p:cNvPr id="11" name="Picture 2" descr="C:\Users\Bashir Uddin\Desktop\animated-bird-image-0137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58947">
            <a:off x="1485244" y="1252423"/>
            <a:ext cx="2252620" cy="867940"/>
          </a:xfrm>
          <a:prstGeom prst="rect">
            <a:avLst/>
          </a:prstGeom>
          <a:noFill/>
        </p:spPr>
      </p:pic>
      <p:sp>
        <p:nvSpPr>
          <p:cNvPr id="12" name="Cube 11"/>
          <p:cNvSpPr/>
          <p:nvPr/>
        </p:nvSpPr>
        <p:spPr>
          <a:xfrm>
            <a:off x="1676400" y="2286000"/>
            <a:ext cx="5638800" cy="38100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13" name="Picture 2" descr="H:\Content Aids\Animated Thank you\thank-you-tre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733800"/>
            <a:ext cx="3505200" cy="1971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368 0.0541 L -0.31858 0.0541 C -0.79115 0.0541 -1.37518 0.14011 -1.37518 0.21017 L -1.37518 0.36485 " pathEditMode="relative" rAng="0" ptsTypes="FfFF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51" y="155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774 -0.0733 L -0.09774 -0.0733 C -0.65677 -0.0733 -1.34844 0.01711 -1.34844 0.09086 L -1.34844 0.25364 " pathEditMode="relative" rAng="0" ptsTypes="FfFF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09" y="16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1143000" y="914400"/>
            <a:ext cx="5715000" cy="4419600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 descr="F:\FLowers\FB_IMG_1472758518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1" y="2743200"/>
            <a:ext cx="3962400" cy="1547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:\My Photos\20181120_084201-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057400"/>
            <a:ext cx="1219200" cy="2286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76400" y="1371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 Black" pitchFamily="34" charset="0"/>
              </a:rPr>
              <a:t>Teacher’s Identification</a:t>
            </a:r>
            <a:endParaRPr lang="en-US" sz="24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191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Md. </a:t>
            </a:r>
            <a:r>
              <a:rPr lang="en-US" dirty="0" err="1" smtClean="0">
                <a:latin typeface="Arial Black" pitchFamily="34" charset="0"/>
              </a:rPr>
              <a:t>Safiqur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Rahman</a:t>
            </a:r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Asst. Head Teacher .</a:t>
            </a:r>
          </a:p>
          <a:p>
            <a:r>
              <a:rPr lang="en-US" dirty="0" err="1" smtClean="0">
                <a:latin typeface="Arial Black" pitchFamily="34" charset="0"/>
              </a:rPr>
              <a:t>Raipura</a:t>
            </a:r>
            <a:r>
              <a:rPr lang="en-US" dirty="0" smtClean="0">
                <a:latin typeface="Arial Black" pitchFamily="34" charset="0"/>
              </a:rPr>
              <a:t> Pilot Girls High School.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y-s-boon-beach-res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1" y="437041"/>
            <a:ext cx="3200400" cy="2390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743200"/>
            <a:ext cx="3505200" cy="2759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33400"/>
            <a:ext cx="3195651" cy="2572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Bodoni MT Black" pitchFamily="18" charset="0"/>
              </a:rPr>
              <a:t>Could You tell me  What  types pictures are these?</a:t>
            </a:r>
            <a:endParaRPr lang="en-US" sz="2800" i="1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pic>
        <p:nvPicPr>
          <p:cNvPr id="7" name="Content Placeholder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048000"/>
            <a:ext cx="3200400" cy="2421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371600" y="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 Black" pitchFamily="34" charset="0"/>
              </a:rPr>
              <a:t>Let’s see some pictures</a:t>
            </a:r>
            <a:endParaRPr lang="en-US" sz="24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mond 8"/>
          <p:cNvSpPr/>
          <p:nvPr/>
        </p:nvSpPr>
        <p:spPr>
          <a:xfrm>
            <a:off x="1143000" y="0"/>
            <a:ext cx="6858000" cy="6858000"/>
          </a:xfrm>
          <a:prstGeom prst="diamond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1794508" y="651509"/>
            <a:ext cx="5673092" cy="1024891"/>
            <a:chOff x="1676398" y="651509"/>
            <a:chExt cx="2674620" cy="2674620"/>
          </a:xfrm>
          <a:noFill/>
        </p:grpSpPr>
        <p:sp>
          <p:nvSpPr>
            <p:cNvPr id="11" name="Rounded Rectangle 10"/>
            <p:cNvSpPr/>
            <p:nvPr/>
          </p:nvSpPr>
          <p:spPr>
            <a:xfrm>
              <a:off x="1676398" y="651509"/>
              <a:ext cx="2674620" cy="26746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5"/>
            <p:cNvSpPr/>
            <p:nvPr/>
          </p:nvSpPr>
          <p:spPr>
            <a:xfrm>
              <a:off x="1806962" y="782073"/>
              <a:ext cx="2413492" cy="24134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 smtClean="0">
                  <a:solidFill>
                    <a:schemeClr val="tx1"/>
                  </a:solidFill>
                  <a:latin typeface="Britannic Bold" pitchFamily="34" charset="0"/>
                </a:rPr>
                <a:t>Lesson declaration</a:t>
              </a:r>
              <a:endParaRPr lang="en-US" sz="3300" kern="1200" dirty="0">
                <a:solidFill>
                  <a:schemeClr val="tx1"/>
                </a:solidFill>
                <a:latin typeface="Britannic Bold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2590800"/>
            <a:ext cx="1863092" cy="2106930"/>
            <a:chOff x="1676398" y="3531870"/>
            <a:chExt cx="2674620" cy="2674620"/>
          </a:xfrm>
        </p:grpSpPr>
        <p:sp>
          <p:nvSpPr>
            <p:cNvPr id="14" name="Rounded Rectangle 13"/>
            <p:cNvSpPr/>
            <p:nvPr/>
          </p:nvSpPr>
          <p:spPr>
            <a:xfrm>
              <a:off x="1676398" y="3531870"/>
              <a:ext cx="2674620" cy="2674620"/>
            </a:xfrm>
            <a:prstGeom prst="round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9"/>
            <p:cNvSpPr/>
            <p:nvPr/>
          </p:nvSpPr>
          <p:spPr>
            <a:xfrm>
              <a:off x="1806962" y="3662434"/>
              <a:ext cx="2413492" cy="2413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kern="12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00200" y="22098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Today’s topic  is “Lake Baikal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54864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Class-nine/ten, Unit-6 Lesson-5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762000" y="381000"/>
            <a:ext cx="7315200" cy="5943600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685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Britannic Bold" pitchFamily="34" charset="0"/>
              </a:rPr>
              <a:t>Learning out comes</a:t>
            </a:r>
            <a:endParaRPr lang="en-US" sz="3600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66700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Ending of the lesson the learners ---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Will able to know about Lake Baikal.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Will Introduce with new words.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Will able to answering question.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They can write a short composition on “Lake Baikal”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6858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latin typeface="Arial Black" pitchFamily="34" charset="0"/>
              </a:rPr>
              <a:t>Vocabulary</a:t>
            </a:r>
            <a:endParaRPr lang="en-US" sz="2800" i="1" dirty="0">
              <a:latin typeface="Arial Black" pitchFamily="34" charset="0"/>
            </a:endParaRPr>
          </a:p>
        </p:txBody>
      </p:sp>
      <p:pic>
        <p:nvPicPr>
          <p:cNvPr id="1026" name="Picture 2" descr="H:\statue or\FB_IMG_1477070796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33400"/>
            <a:ext cx="22098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statue or\FB_IMG_1472145388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895600"/>
            <a:ext cx="2209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1066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 Black" pitchFamily="34" charset="0"/>
              </a:rPr>
              <a:t>Gigantic</a:t>
            </a:r>
            <a:endParaRPr lang="en-US" sz="2000" i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990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 Black" pitchFamily="34" charset="0"/>
              </a:rPr>
              <a:t>Extremely large or huge</a:t>
            </a:r>
            <a:endParaRPr lang="en-US" i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52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 Black" pitchFamily="34" charset="0"/>
              </a:rPr>
              <a:t>Exceptional</a:t>
            </a:r>
            <a:endParaRPr lang="en-US" i="1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276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 Black" pitchFamily="34" charset="0"/>
              </a:rPr>
              <a:t>Not ordinary</a:t>
            </a:r>
            <a:endParaRPr lang="en-US" i="1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71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 Black" pitchFamily="34" charset="0"/>
              </a:rPr>
              <a:t>Stormy</a:t>
            </a:r>
            <a:endParaRPr lang="en-US" i="1" dirty="0">
              <a:latin typeface="Arial Black" pitchFamily="34" charset="0"/>
            </a:endParaRPr>
          </a:p>
        </p:txBody>
      </p:sp>
      <p:pic>
        <p:nvPicPr>
          <p:cNvPr id="1028" name="Picture 4" descr="H:\Content Aids\Natural Desasters bang\norwes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2" y="4876800"/>
            <a:ext cx="2285998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724400" y="5562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 Black" pitchFamily="34" charset="0"/>
              </a:rPr>
              <a:t>Turbulent</a:t>
            </a:r>
            <a:endParaRPr lang="en-US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 Black" pitchFamily="34" charset="0"/>
              </a:rPr>
              <a:t>Ancient</a:t>
            </a:r>
            <a:endParaRPr lang="en-US" sz="2000" i="1" dirty="0">
              <a:latin typeface="Arial Black" pitchFamily="34" charset="0"/>
            </a:endParaRPr>
          </a:p>
        </p:txBody>
      </p:sp>
      <p:pic>
        <p:nvPicPr>
          <p:cNvPr id="1026" name="Picture 2" descr="H:\Content Aids\Famous person and statue or mask\hhh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"/>
            <a:ext cx="2438400" cy="1547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67200" y="533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 Black" pitchFamily="34" charset="0"/>
              </a:rPr>
              <a:t>Old</a:t>
            </a:r>
            <a:endParaRPr lang="en-US" sz="2000" i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590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 Black" pitchFamily="34" charset="0"/>
              </a:rPr>
              <a:t>Miracle</a:t>
            </a:r>
            <a:endParaRPr lang="en-US" i="1" dirty="0">
              <a:latin typeface="Arial Black" pitchFamily="34" charset="0"/>
            </a:endParaRPr>
          </a:p>
        </p:txBody>
      </p:sp>
      <p:pic>
        <p:nvPicPr>
          <p:cNvPr id="1027" name="Picture 3" descr="H:\Content Aids\Birds and scenery\FB_IMG_15067154882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05000"/>
            <a:ext cx="2386117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495800" y="2667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 Black" pitchFamily="34" charset="0"/>
              </a:rPr>
              <a:t>Wonderful</a:t>
            </a:r>
            <a:endParaRPr lang="en-US" sz="2000" i="1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34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 Black" pitchFamily="34" charset="0"/>
              </a:rPr>
              <a:t>Autonomous</a:t>
            </a:r>
            <a:endParaRPr lang="en-US" i="1" dirty="0">
              <a:latin typeface="Arial Black" pitchFamily="34" charset="0"/>
            </a:endParaRPr>
          </a:p>
        </p:txBody>
      </p:sp>
      <p:pic>
        <p:nvPicPr>
          <p:cNvPr id="1028" name="Picture 4" descr="H:\Content Aids\Indries\jtgjjhj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419600"/>
            <a:ext cx="26670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572000" y="518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 Black" pitchFamily="34" charset="0"/>
              </a:rPr>
              <a:t>Self-explanatory</a:t>
            </a:r>
            <a:endParaRPr lang="en-US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latin typeface="Arial Black" pitchFamily="34" charset="0"/>
              </a:rPr>
              <a:t>Asking Questions(Individually)</a:t>
            </a:r>
            <a:endParaRPr lang="en-US" sz="3200" i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 Black" pitchFamily="34" charset="0"/>
              </a:rPr>
              <a:t>What is Lake Baikal?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 Black" pitchFamily="34" charset="0"/>
              </a:rPr>
              <a:t>What is its geographical location?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 Black" pitchFamily="34" charset="0"/>
              </a:rPr>
              <a:t>What is the land area of Lake Baikal?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 Black" pitchFamily="34" charset="0"/>
              </a:rPr>
              <a:t>What is the length of the Lake Baikal?</a:t>
            </a:r>
            <a:endParaRPr lang="en-US" sz="2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latin typeface="Arial Black" pitchFamily="34" charset="0"/>
              </a:rPr>
              <a:t>Let’s enjoy the Lake Baikal at a glance</a:t>
            </a:r>
            <a:endParaRPr lang="en-US" sz="3200" i="1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757363" y="3184525"/>
          <a:ext cx="5629275" cy="488950"/>
        </p:xfrm>
        <a:graphic>
          <a:graphicData uri="http://schemas.openxmlformats.org/presentationml/2006/ole">
            <p:oleObj spid="_x0000_s2051" name="Packager Shell Object" showAsIcon="1" r:id="rId3" imgW="5630040" imgH="48852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189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Flow</vt:lpstr>
      <vt:lpstr>Packager Shell Object</vt:lpstr>
      <vt:lpstr>Slide 1</vt:lpstr>
      <vt:lpstr>Slide 2</vt:lpstr>
      <vt:lpstr>Could You tell me  What  types pictures are these?</vt:lpstr>
      <vt:lpstr>Slide 4</vt:lpstr>
      <vt:lpstr>Slide 5</vt:lpstr>
      <vt:lpstr>Vocabulary</vt:lpstr>
      <vt:lpstr>Slide 7</vt:lpstr>
      <vt:lpstr>Asking Questions(Individually)</vt:lpstr>
      <vt:lpstr>Let’s enjoy the Lake Baikal at a glance</vt:lpstr>
      <vt:lpstr>Group work</vt:lpstr>
      <vt:lpstr>Evaluation</vt:lpstr>
      <vt:lpstr>Home Work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Windows User</cp:lastModifiedBy>
  <cp:revision>63</cp:revision>
  <dcterms:created xsi:type="dcterms:W3CDTF">2006-08-16T00:00:00Z</dcterms:created>
  <dcterms:modified xsi:type="dcterms:W3CDTF">2020-12-02T17:34:07Z</dcterms:modified>
</cp:coreProperties>
</file>