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92" r:id="rId2"/>
    <p:sldId id="257" r:id="rId3"/>
    <p:sldId id="293" r:id="rId4"/>
    <p:sldId id="296" r:id="rId5"/>
    <p:sldId id="262" r:id="rId6"/>
    <p:sldId id="285" r:id="rId7"/>
    <p:sldId id="300" r:id="rId8"/>
    <p:sldId id="298" r:id="rId9"/>
    <p:sldId id="301" r:id="rId10"/>
    <p:sldId id="299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292"/>
            <p14:sldId id="257"/>
            <p14:sldId id="293"/>
            <p14:sldId id="296"/>
            <p14:sldId id="262"/>
            <p14:sldId id="285"/>
            <p14:sldId id="300"/>
            <p14:sldId id="298"/>
            <p14:sldId id="301"/>
            <p14:sldId id="299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027" autoAdjust="0"/>
  </p:normalViewPr>
  <p:slideViewPr>
    <p:cSldViewPr snapToGrid="0">
      <p:cViewPr varScale="1">
        <p:scale>
          <a:sx n="68" d="100"/>
          <a:sy n="68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>
            <a:off x="0" y="0"/>
            <a:ext cx="9091784" cy="6781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8991600" cy="23622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507" y="424186"/>
            <a:ext cx="840970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15432"/>
              </p:ext>
            </p:extLst>
          </p:nvPr>
        </p:nvGraphicFramePr>
        <p:xfrm>
          <a:off x="277091" y="1468586"/>
          <a:ext cx="8595360" cy="515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899589041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974536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8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 ২০, ৫০, ১০০, ৫০০ ও ১০০০ টাকা মূল্যমানের নোটগুলো</a:t>
                      </a:r>
                      <a:r>
                        <a:rPr lang="en-US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i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i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নোট</a:t>
                      </a: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1, 5, 10, </a:t>
                      </a: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ও ৫০ পয়সা, এক টাকা, দুই টাকা ও পাঁচ টাকার নোট ও ধাতব মুদ্রা হচ্ছে সরকারি মুদ্রা।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06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i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নোট</a:t>
                      </a: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বের করে বাংলাদেশ ব্যাংক।</a:t>
                      </a:r>
                      <a:endParaRPr lang="as-IN" sz="28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 নোট বের করে অর্থ মন্ত্রণালয়।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0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 বাংলাদেশ ব্যাংকের গভর্নরের </a:t>
                      </a:r>
                      <a:r>
                        <a:rPr lang="en-US" sz="2800" b="0" i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স্বাক্ষর</a:t>
                      </a: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থাকে।</a:t>
                      </a:r>
                      <a:endParaRPr lang="as-IN" sz="28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 থাকে অর্থসচিবের সই।</a:t>
                      </a:r>
                      <a:endParaRPr lang="as-IN" sz="28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9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 প্রচলিত মোট মুদ্রার মধ্যে ব্যাংক নোট হচ্ছে ৯৯ দশমিক ১৭ শতাংশ</a:t>
                      </a:r>
                      <a:endParaRPr lang="as-IN" sz="28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800" b="0" i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বাজারে প্রচলিত মোট মুদ্রার মধ্যে সরকারি নোট শূন্য দশমিক ৮৩ শতাংশ।</a:t>
                      </a:r>
                      <a:endParaRPr lang="as-IN" sz="28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0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18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9522" y="884905"/>
            <a:ext cx="45720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SG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6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" y="2802195"/>
            <a:ext cx="8714510" cy="212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www.facebook.com/RGCVirtualClass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CEDP_Teacher's Training_8th Batch_Management_Group-6/F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/>
          <p:cNvSpPr/>
          <p:nvPr/>
        </p:nvSpPr>
        <p:spPr>
          <a:xfrm rot="16200000">
            <a:off x="6083713" y="3841948"/>
            <a:ext cx="1873044" cy="3421629"/>
          </a:xfrm>
          <a:prstGeom prst="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851564" y="595745"/>
            <a:ext cx="4585854" cy="2493819"/>
          </a:xfrm>
          <a:prstGeom prst="flowChartProcess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কো-অর্ডিনেটর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SG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atikucctg@gmail.com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2" y="3446692"/>
            <a:ext cx="2308577" cy="182607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" y="3109857"/>
            <a:ext cx="3333093" cy="348274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9" y="6477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673" y="3865418"/>
            <a:ext cx="2826327" cy="18495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3০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SG" sz="36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SG" sz="3600" b="1" dirty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>
              <a:buNone/>
            </a:pPr>
            <a:r>
              <a:rPr lang="en-SG" sz="3600" b="1" dirty="0">
                <a:latin typeface="NikoshBAN" pitchFamily="2" charset="0"/>
                <a:cs typeface="NikoshBAN" pitchFamily="2" charset="0"/>
              </a:rPr>
              <a:t>04/11/২০20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512617"/>
            <a:ext cx="4888846" cy="520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92" y="512617"/>
            <a:ext cx="2644408" cy="30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96232" y="3910902"/>
            <a:ext cx="3647768" cy="2912685"/>
            <a:chOff x="5334001" y="354390"/>
            <a:chExt cx="3647768" cy="2912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354390"/>
              <a:ext cx="3647767" cy="1036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143000"/>
              <a:ext cx="3647768" cy="212407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34"/>
            <a:ext cx="4572000" cy="3232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3532699"/>
            <a:ext cx="5513437" cy="32908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79823" y="670171"/>
            <a:ext cx="4135582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SG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SG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66975" y="388937"/>
            <a:ext cx="4225925" cy="1033463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146852" y="5685177"/>
            <a:ext cx="4546048" cy="9541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205947" y="5857458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77820" y="5824325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5406" y="1659861"/>
            <a:ext cx="7433188" cy="3826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594" y="2123377"/>
            <a:ext cx="7726818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যেগুলোতে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10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514" y="798260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2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6950" y="341060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>
          <a:xfrm>
            <a:off x="203056" y="1491581"/>
            <a:ext cx="4715307" cy="468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1" y="1496289"/>
            <a:ext cx="3768437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709" y="2220362"/>
            <a:ext cx="7315199" cy="3477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সচিবের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10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514" y="798260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8514" y="798260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05" y="1828800"/>
            <a:ext cx="6444097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281</Words>
  <Application>Microsoft Office PowerPoint</Application>
  <PresentationFormat>On-screen Show (4:3)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সবাইকে শুভেচ্ছা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Raozan College</cp:lastModifiedBy>
  <cp:revision>249</cp:revision>
  <dcterms:created xsi:type="dcterms:W3CDTF">2019-06-11T16:39:17Z</dcterms:created>
  <dcterms:modified xsi:type="dcterms:W3CDTF">2020-12-23T10:26:48Z</dcterms:modified>
</cp:coreProperties>
</file>