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868" autoAdjust="0"/>
    <p:restoredTop sz="94660"/>
  </p:normalViewPr>
  <p:slideViewPr>
    <p:cSldViewPr>
      <p:cViewPr varScale="1">
        <p:scale>
          <a:sx n="81" d="100"/>
          <a:sy n="81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3" name="Rectangle 2"/>
          <p:cNvSpPr/>
          <p:nvPr/>
        </p:nvSpPr>
        <p:spPr>
          <a:xfrm>
            <a:off x="2592690" y="584537"/>
            <a:ext cx="3680816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6000" b="1" dirty="0" smtClean="0">
                <a:solidFill>
                  <a:srgbClr val="FF0000"/>
                </a:solidFill>
                <a:latin typeface="NikosBAN"/>
                <a:ea typeface="+mj-ea"/>
                <a:cs typeface="+mj-cs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NikosBAN"/>
                <a:ea typeface="+mj-ea"/>
                <a:cs typeface="+mj-cs"/>
              </a:rPr>
              <a:t>স্বাগতম</a:t>
            </a:r>
            <a:r>
              <a:rPr lang="en-US" sz="6000" b="1" dirty="0" smtClean="0">
                <a:solidFill>
                  <a:srgbClr val="FF0000"/>
                </a:solidFill>
                <a:latin typeface="NikosBAN"/>
                <a:ea typeface="+mj-ea"/>
                <a:cs typeface="+mj-cs"/>
              </a:rPr>
              <a:t>   </a:t>
            </a:r>
            <a:endParaRPr lang="en-US" sz="6000" b="1" dirty="0">
              <a:solidFill>
                <a:srgbClr val="FF0000"/>
              </a:solidFill>
              <a:latin typeface="NikosB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1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85800" y="2530522"/>
            <a:ext cx="7696200" cy="3338014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মর্ম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457200" y="609600"/>
            <a:ext cx="4419600" cy="1600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5486400" y="685800"/>
            <a:ext cx="3276600" cy="1447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সময়ঃ৫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1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676400" y="381000"/>
            <a:ext cx="4572000" cy="9906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মুল্যায়ন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138471" y="2481038"/>
            <a:ext cx="7467600" cy="2624549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rgbClr val="FF0000"/>
                </a:solidFill>
              </a:rPr>
              <a:t>মীন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শব্দটির</a:t>
            </a:r>
            <a:r>
              <a:rPr lang="en-US" sz="3600" smtClean="0">
                <a:solidFill>
                  <a:srgbClr val="FF0000"/>
                </a:solidFill>
              </a:rPr>
              <a:t> অর্থ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rgbClr val="FF0000"/>
                </a:solidFill>
              </a:rPr>
              <a:t>মোহনা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কাকে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বলে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rgbClr val="FF0000"/>
                </a:solidFill>
              </a:rPr>
              <a:t>সময়ের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কাজ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অসময়ে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করলে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5631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14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0" y="347428"/>
            <a:ext cx="3352800" cy="198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কাজ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1500116" y="2743200"/>
            <a:ext cx="7315200" cy="3200400"/>
          </a:xfrm>
          <a:prstGeom prst="cloud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‘</a:t>
            </a:r>
            <a:r>
              <a:rPr lang="en-US" sz="4400" dirty="0" err="1" smtClean="0"/>
              <a:t>সময়</a:t>
            </a:r>
            <a:r>
              <a:rPr lang="en-US" sz="4400" dirty="0" smtClean="0"/>
              <a:t> ও </a:t>
            </a:r>
            <a:r>
              <a:rPr lang="en-US" sz="4400" dirty="0" err="1" smtClean="0"/>
              <a:t>স্রোত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কারো</a:t>
            </a:r>
            <a:r>
              <a:rPr lang="en-US" sz="4400" dirty="0" smtClean="0"/>
              <a:t> </a:t>
            </a:r>
            <a:r>
              <a:rPr lang="en-US" sz="4400" dirty="0" err="1" smtClean="0"/>
              <a:t>জন্য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অপেক্ষা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করেনা</a:t>
            </a:r>
            <a:r>
              <a:rPr lang="en-US" sz="4400" dirty="0" smtClean="0"/>
              <a:t> ” </a:t>
            </a:r>
            <a:r>
              <a:rPr lang="en-US" sz="4400" dirty="0" err="1" smtClean="0"/>
              <a:t>উক্তিটি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বিশ্লেষণ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 |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33035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056" y="1559052"/>
            <a:ext cx="5961888" cy="3739896"/>
          </a:xfrm>
          <a:prstGeom prst="rect">
            <a:avLst/>
          </a:prstGeom>
        </p:spPr>
      </p:pic>
      <p:sp>
        <p:nvSpPr>
          <p:cNvPr id="3" name="Diamond 2"/>
          <p:cNvSpPr/>
          <p:nvPr/>
        </p:nvSpPr>
        <p:spPr>
          <a:xfrm>
            <a:off x="2971800" y="5298948"/>
            <a:ext cx="3733800" cy="1406652"/>
          </a:xfrm>
          <a:prstGeom prst="diamond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ধন্যবাদ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30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6313" y="609600"/>
            <a:ext cx="662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পরিচিতি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209800"/>
            <a:ext cx="6220690" cy="24929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জামাল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জগতপুর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2000" dirty="0" smtClean="0"/>
              <a:t>মোবাঃ </a:t>
            </a:r>
            <a:r>
              <a:rPr lang="en-US" sz="2000" dirty="0" smtClean="0"/>
              <a:t>০১৭২৭৫৫৮৫৭৫ </a:t>
            </a:r>
            <a:r>
              <a:rPr lang="en-US" sz="2000" dirty="0" err="1" smtClean="0"/>
              <a:t>বুড়িচং</a:t>
            </a:r>
            <a:r>
              <a:rPr lang="en-US" sz="2000" dirty="0" smtClean="0"/>
              <a:t> ,</a:t>
            </a:r>
            <a:r>
              <a:rPr lang="en-US" sz="2000" dirty="0" err="1" smtClean="0"/>
              <a:t>কুমিল্লা</a:t>
            </a:r>
            <a:endParaRPr lang="en-US" sz="2000" dirty="0" smtClean="0"/>
          </a:p>
          <a:p>
            <a:r>
              <a:rPr lang="en-US" sz="2000" dirty="0" smtClean="0"/>
              <a:t>               Email:www.jamalhossenkhan88&amp;gmail.com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981200"/>
            <a:ext cx="2114550" cy="2819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85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1" y="255179"/>
            <a:ext cx="5105399" cy="1371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664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1689331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বাংলা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প্রথম</a:t>
            </a:r>
            <a:r>
              <a:rPr lang="en-US" sz="4000" dirty="0" smtClean="0"/>
              <a:t> </a:t>
            </a:r>
            <a:r>
              <a:rPr lang="en-US" sz="4000" dirty="0" err="1" smtClean="0"/>
              <a:t>পত্র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478809"/>
            <a:ext cx="4397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0158" y="3301425"/>
            <a:ext cx="4397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পিরিয়ডঃ</a:t>
            </a:r>
            <a:r>
              <a:rPr lang="en-US" sz="3200" dirty="0" smtClean="0"/>
              <a:t> ২য়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50158" y="3886200"/>
            <a:ext cx="4397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সময়ঃ</a:t>
            </a:r>
            <a:r>
              <a:rPr lang="en-US" sz="2800" dirty="0" smtClean="0"/>
              <a:t> ৫০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75446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59" y="0"/>
            <a:ext cx="9183215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95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896" y="762000"/>
            <a:ext cx="6830704" cy="101566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সময়</a:t>
            </a:r>
            <a:r>
              <a:rPr lang="en-US" sz="6000" dirty="0" smtClean="0"/>
              <a:t> </a:t>
            </a:r>
            <a:r>
              <a:rPr lang="en-US" sz="6000" dirty="0" err="1" smtClean="0"/>
              <a:t>গেলে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সাধন</a:t>
            </a:r>
            <a:r>
              <a:rPr lang="en-US" sz="6000" dirty="0" smtClean="0"/>
              <a:t> </a:t>
            </a:r>
            <a:r>
              <a:rPr lang="en-US" sz="6000" dirty="0" err="1" smtClean="0"/>
              <a:t>হবে</a:t>
            </a:r>
            <a:r>
              <a:rPr lang="en-US" sz="6000" dirty="0" smtClean="0"/>
              <a:t> </a:t>
            </a:r>
            <a:r>
              <a:rPr lang="en-US" sz="6000" dirty="0" err="1" smtClean="0"/>
              <a:t>না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68472" y="2057400"/>
            <a:ext cx="2113128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লালন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শাহ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5166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5212" y="914400"/>
            <a:ext cx="3200400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শিখনফলঃ</a:t>
            </a:r>
            <a:endParaRPr lang="en-US" sz="6000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2209800"/>
            <a:ext cx="8527576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তোমরা</a:t>
            </a:r>
            <a:r>
              <a:rPr lang="en-US" sz="4400" dirty="0" smtClean="0"/>
              <a:t>….</a:t>
            </a:r>
          </a:p>
          <a:p>
            <a:r>
              <a:rPr lang="en-US" sz="4000" dirty="0" err="1" smtClean="0"/>
              <a:t>ফকির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লালন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শাহ</a:t>
            </a:r>
            <a:r>
              <a:rPr lang="en-US" sz="4000" dirty="0" smtClean="0"/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3600" dirty="0" smtClean="0"/>
              <a:t> ।</a:t>
            </a:r>
          </a:p>
          <a:p>
            <a:endParaRPr lang="en-US" sz="3600" dirty="0" smtClean="0"/>
          </a:p>
          <a:p>
            <a:r>
              <a:rPr lang="en-US" sz="4000" dirty="0" err="1" smtClean="0"/>
              <a:t>সময়ের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সক্ষম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।</a:t>
            </a:r>
            <a:endParaRPr lang="en-US" sz="4000" dirty="0"/>
          </a:p>
          <a:p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সফলতার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সচেতন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91846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20872" y="1976366"/>
            <a:ext cx="3256128" cy="2514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6400800" y="2209800"/>
            <a:ext cx="76200" cy="762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7739" y="2438400"/>
            <a:ext cx="2939955" cy="2057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১৮৯০সালের ১৭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অক্টোবর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83823" y="2257851"/>
            <a:ext cx="2661314" cy="1752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বাউল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সাধক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15269" y="76201"/>
            <a:ext cx="3314132" cy="19049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১৭৭২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কুষ্টিয়ায়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7694" y="4495800"/>
            <a:ext cx="3256128" cy="1981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গান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খাচার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অচিন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43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229169"/>
            <a:ext cx="4114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4" name="Frame 3"/>
          <p:cNvSpPr/>
          <p:nvPr/>
        </p:nvSpPr>
        <p:spPr>
          <a:xfrm>
            <a:off x="1295400" y="1905000"/>
            <a:ext cx="7010400" cy="411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লালন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শিষ্যত্ব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92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542196" y="533400"/>
            <a:ext cx="4953000" cy="13716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উপস্থাপন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1523999" y="1905000"/>
            <a:ext cx="6322325" cy="1828801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পুরো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কবিতাটি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আবৃতি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শুনাবো</a:t>
            </a:r>
            <a:r>
              <a:rPr lang="en-US" sz="4000" dirty="0" smtClean="0">
                <a:solidFill>
                  <a:srgbClr val="FF0000"/>
                </a:solidFill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99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145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Borgoan High School</dc:creator>
  <cp:lastModifiedBy>User</cp:lastModifiedBy>
  <cp:revision>80</cp:revision>
  <dcterms:created xsi:type="dcterms:W3CDTF">2006-08-16T00:00:00Z</dcterms:created>
  <dcterms:modified xsi:type="dcterms:W3CDTF">2020-12-23T12:04:50Z</dcterms:modified>
</cp:coreProperties>
</file>