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0AC9A-0D77-45CB-B5A9-1B1CBDA3EB24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45123-BD96-46F0-9B68-9367EC174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45123-BD96-46F0-9B68-9367EC1742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45123-BD96-46F0-9B68-9367EC1742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45123-BD96-46F0-9B68-9367EC1742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A198-8017-4350-88D1-D42E88A62136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1991-21D2-48B3-8424-D4CCE2A59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A198-8017-4350-88D1-D42E88A62136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1991-21D2-48B3-8424-D4CCE2A59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A198-8017-4350-88D1-D42E88A62136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1991-21D2-48B3-8424-D4CCE2A59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A198-8017-4350-88D1-D42E88A62136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1991-21D2-48B3-8424-D4CCE2A59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A198-8017-4350-88D1-D42E88A62136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1991-21D2-48B3-8424-D4CCE2A59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A198-8017-4350-88D1-D42E88A62136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1991-21D2-48B3-8424-D4CCE2A59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A198-8017-4350-88D1-D42E88A62136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1991-21D2-48B3-8424-D4CCE2A59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A198-8017-4350-88D1-D42E88A62136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1991-21D2-48B3-8424-D4CCE2A59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A198-8017-4350-88D1-D42E88A62136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1991-21D2-48B3-8424-D4CCE2A59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A198-8017-4350-88D1-D42E88A62136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1991-21D2-48B3-8424-D4CCE2A59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A198-8017-4350-88D1-D42E88A62136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1991-21D2-48B3-8424-D4CCE2A59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6A198-8017-4350-88D1-D42E88A62136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41991-21D2-48B3-8424-D4CCE2A59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029200"/>
            <a:ext cx="7772400" cy="1470025"/>
          </a:xfrm>
        </p:spPr>
        <p:txBody>
          <a:bodyPr>
            <a:noAutofit/>
          </a:bodyPr>
          <a:lstStyle/>
          <a:p>
            <a:r>
              <a:rPr lang="bn-BD" sz="19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ফুল ৯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8458200" cy="421541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                 </a:t>
            </a:r>
            <a:r>
              <a:rPr lang="bn-BD" sz="4000" dirty="0" smtClean="0">
                <a:solidFill>
                  <a:srgbClr val="FF0000"/>
                </a:solidFill>
              </a:rPr>
              <a:t>মূল্যায়নঃ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১।চর্মরোগের মহৌষধ কোনটি?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২।বনফুল কত সালে জন্ম গ্রহণ করেন?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৩।অনেকে নিমের কোন অংশ খায়?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৪।লক্ষী বউটার প্রতীক কী?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533400"/>
            <a:ext cx="67818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উপকারী বস্তু বা প্রাণীর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প্রতি অবহেলার ১০টি কারণ লিখ।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8077200" cy="3810000"/>
          </a:xfrm>
        </p:spPr>
        <p:txBody>
          <a:bodyPr>
            <a:normAutofit/>
          </a:bodyPr>
          <a:lstStyle/>
          <a:p>
            <a:pPr lvl="6">
              <a:buNone/>
            </a:pPr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667000" y="9144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7772400" cy="4876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জামাল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খান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400" dirty="0" smtClean="0">
                <a:latin typeface="NikoshBAN" pitchFamily="2" charset="0"/>
                <a:cs typeface="NikoshBAN" pitchFamily="2" charset="0"/>
              </a:rPr>
            </a:b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  </a:t>
            </a:r>
            <a:r>
              <a:rPr lang="en-US" sz="2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জগতপুর</a:t>
            </a: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ফাজিল</a:t>
            </a: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2400" dirty="0" smtClean="0"/>
              <a:t>মোবাঃ </a:t>
            </a:r>
            <a:r>
              <a:rPr lang="en-US" sz="2400" dirty="0" smtClean="0"/>
              <a:t>০১৭২৭৫৫৮৫৭৫ </a:t>
            </a:r>
            <a:r>
              <a:rPr lang="en-US" sz="2400" dirty="0" err="1" smtClean="0"/>
              <a:t>বুড়িচং</a:t>
            </a:r>
            <a:r>
              <a:rPr lang="en-US" sz="2400" dirty="0" smtClean="0"/>
              <a:t> ,</a:t>
            </a:r>
            <a:r>
              <a:rPr lang="en-US" sz="2400" dirty="0" err="1" smtClean="0"/>
              <a:t>কুমিল্লা</a:t>
            </a:r>
            <a:endParaRPr lang="en-US" sz="2400" dirty="0" smtClean="0"/>
          </a:p>
          <a:p>
            <a:r>
              <a:rPr lang="en-US" sz="2400" dirty="0" smtClean="0"/>
              <a:t>             Email:www.jamalhossenkhan88&amp;gmail.com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762000"/>
            <a:ext cx="2057400" cy="27432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609600"/>
            <a:ext cx="6172200" cy="5638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:-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pPr algn="ctr"/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শ্রেণিঃ১০ম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বিষয়ঃবাংলা ১ম পত্র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অধ্যায়ঃগদ্য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সময়ঃ৫০ মিনিট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417096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657600"/>
            <a:ext cx="431065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4078220" y="1560580"/>
            <a:ext cx="6145306" cy="363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067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3051175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পাঠের বিষয়ঃ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নিমগাছ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বনফুল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বলাইচাঁদ মুখোপাধ্যায়ের ছদ্মনাম বলতে পারবে।</a:t>
            </a:r>
          </a:p>
          <a:p>
            <a:pPr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২।নিমগাছের ঔষধি গুণ সম্পর্কে বলতে পারবে।</a:t>
            </a:r>
          </a:p>
          <a:p>
            <a:pPr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৩।রূপক গল্পের বৈশিষ্ট্যগুলো উল্লেখ করতে পারবে।</a:t>
            </a:r>
          </a:p>
          <a:p>
            <a:pPr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৪।বাড়ির গৃহকর্ম নিপুণা লক্ষ্মী বউটার ঠিক এ দশা এ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লাইনটি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ব্যাখ্যা করতে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bn-BD" dirty="0" smtClean="0">
                <a:solidFill>
                  <a:srgbClr val="FF0000"/>
                </a:solidFill>
              </a:rPr>
              <a:t>জন্মঃ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১৯ জুলাই, ১৮৯৯  খ্রিস্টাব্দ।</a:t>
            </a:r>
          </a:p>
          <a:p>
            <a:pPr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স্থানঃ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বিহারের পূর্ণিয়ার মণিহার গ্রামে।</a:t>
            </a:r>
          </a:p>
          <a:p>
            <a:pPr>
              <a:buNone/>
            </a:pP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উল্লেখযোগ্য গল্পগ্রন্থঃ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বনফুলের গল্প, তন্বী, ঊর্মিমালা,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দূরবীন ইত্যাদি।</a:t>
            </a:r>
          </a:p>
          <a:p>
            <a:pPr>
              <a:buNone/>
            </a:pP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উপাধিঃ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পদ্মভূষণ।</a:t>
            </a:r>
          </a:p>
          <a:p>
            <a:pPr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মৃত্যুঃ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১৯৭৯ সালের ৯ ফেব্রুয়ারি কলকাতায়।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525000" cy="6583363"/>
          </a:xfrm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একক</a:t>
            </a:r>
            <a:r>
              <a:rPr lang="en-US" dirty="0" smtClean="0"/>
              <a:t> </a:t>
            </a:r>
            <a:r>
              <a:rPr lang="bn-BD" dirty="0" smtClean="0">
                <a:solidFill>
                  <a:srgbClr val="FF0000"/>
                </a:solidFill>
              </a:rPr>
              <a:t>কাজঃ</a:t>
            </a:r>
            <a:endParaRPr lang="en-US" smtClean="0">
              <a:solidFill>
                <a:srgbClr val="FF0000"/>
              </a:solidFill>
            </a:endParaRPr>
          </a:p>
          <a:p>
            <a:r>
              <a:rPr lang="bn-BD" sz="4000" smtClean="0">
                <a:latin typeface="NikoshBAN" pitchFamily="2" charset="0"/>
                <a:cs typeface="NikoshBAN" pitchFamily="2" charset="0"/>
              </a:rPr>
              <a:t>কবিরাজরা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নিমগাছের কী করে?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২।কার নিমগাছের মত দশা?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৩।নিমগাছ উপকারী কেন?</a:t>
            </a:r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r>
              <a:rPr lang="bn-BD" dirty="0" smtClean="0">
                <a:solidFill>
                  <a:srgbClr val="FF0000"/>
                </a:solidFill>
              </a:rPr>
              <a:t>দলগত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নিমগাছ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গল্পে রোগগুলোর নাম কী? </a:t>
            </a:r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pPr lvl="7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169</Words>
  <Application>Microsoft Office PowerPoint</Application>
  <PresentationFormat>On-screen Show (4:3)</PresentationFormat>
  <Paragraphs>42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Slide 2</vt:lpstr>
      <vt:lpstr>Slide 3</vt:lpstr>
      <vt:lpstr>Slide 4</vt:lpstr>
      <vt:lpstr>Slide 5</vt:lpstr>
      <vt:lpstr>পাঠের বিষয়ঃ  নিমগাছ বনফুল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Doel-1612i3</dc:creator>
  <cp:lastModifiedBy>User</cp:lastModifiedBy>
  <cp:revision>75</cp:revision>
  <dcterms:created xsi:type="dcterms:W3CDTF">2014-08-14T08:41:17Z</dcterms:created>
  <dcterms:modified xsi:type="dcterms:W3CDTF">2020-12-23T12:26:16Z</dcterms:modified>
</cp:coreProperties>
</file>