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C8A"/>
    <a:srgbClr val="5CE4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567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586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714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82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629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39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05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737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3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408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040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53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73" y="182245"/>
            <a:ext cx="10219006" cy="2307737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AvR‡Ki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K¬v‡m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mevB‡K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¯^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vMZg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I 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dz‡jj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ï‡f”Qv</a:t>
            </a:r>
            <a:endParaRPr lang="en-US" sz="5400" dirty="0">
              <a:solidFill>
                <a:srgbClr val="FF0000"/>
              </a:solidFill>
              <a:latin typeface="BrahmaputraMJ" pitchFamily="2" charset="0"/>
              <a:cs typeface="BrahmaputraMJ" pitchFamily="2" charset="0"/>
            </a:endParaRPr>
          </a:p>
        </p:txBody>
      </p:sp>
      <p:pic>
        <p:nvPicPr>
          <p:cNvPr id="8" name="Content Placeholder 7" descr="n85353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9191766">
            <a:off x="4537833" y="2148345"/>
            <a:ext cx="3425324" cy="4955302"/>
          </a:xfrm>
        </p:spPr>
      </p:pic>
    </p:spTree>
    <p:extLst>
      <p:ext uri="{BB962C8B-B14F-4D97-AF65-F5344CB8AC3E}">
        <p14:creationId xmlns="" xmlns:p14="http://schemas.microsoft.com/office/powerpoint/2010/main" val="36626517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8468" y="1294228"/>
            <a:ext cx="9067384" cy="4276578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KvwbR</a:t>
            </a:r>
            <a:r>
              <a:rPr lang="en-US" sz="8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kvgxgv</a:t>
            </a:r>
            <a:r>
              <a:rPr lang="en-US" sz="8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Av³vi</a:t>
            </a:r>
          </a:p>
          <a:p>
            <a:pPr algn="ctr"/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rahmaputraMJ" pitchFamily="2" charset="0"/>
                <a:cs typeface="BrahmaputraMJ" pitchFamily="2" charset="0"/>
              </a:rPr>
              <a:t>প্রভাষক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rahmaputraMJ" pitchFamily="2" charset="0"/>
                <a:cs typeface="BrahmaputraMJ" pitchFamily="2" charset="0"/>
              </a:rPr>
              <a:t>, </a:t>
            </a:r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BrahmaputraMJ" pitchFamily="2" charset="0"/>
                <a:cs typeface="BrahmaputraMJ" pitchFamily="2" charset="0"/>
              </a:rPr>
              <a:t>যুক্তিবিদ্যা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</a:p>
          <a:p>
            <a:pPr algn="ctr"/>
            <a:r>
              <a:rPr lang="bn-IN" sz="4400" b="1" dirty="0" smtClean="0">
                <a:solidFill>
                  <a:srgbClr val="147C8A"/>
                </a:solidFill>
                <a:latin typeface="GangaSagarMJ" pitchFamily="2" charset="0"/>
                <a:cs typeface="GangaSagarMJ" pitchFamily="2" charset="0"/>
              </a:rPr>
              <a:t>হাজী বাদশা মাবেয়া কলেজ, রাউজান।</a:t>
            </a:r>
            <a:r>
              <a:rPr lang="en-US" sz="4400" b="1" dirty="0" smtClean="0">
                <a:solidFill>
                  <a:srgbClr val="147C8A"/>
                </a:solidFill>
                <a:latin typeface="GangaSagarMJ" pitchFamily="2" charset="0"/>
                <a:cs typeface="GangaSagarMJ" pitchFamily="2" charset="0"/>
              </a:rPr>
              <a:t> </a:t>
            </a:r>
            <a:endParaRPr lang="en-US" sz="4400" b="1" dirty="0" smtClean="0">
              <a:solidFill>
                <a:srgbClr val="147C8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78" y="492369"/>
            <a:ext cx="7807570" cy="759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শিক্ষক পরিচিতি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451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089" y="295422"/>
            <a:ext cx="6700838" cy="1015663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বিষয়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303" y="1564560"/>
            <a:ext cx="11493304" cy="39499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b="1" u="sng" dirty="0" smtClean="0">
              <a:solidFill>
                <a:srgbClr val="00B0F0"/>
              </a:solidFill>
            </a:endParaRPr>
          </a:p>
          <a:p>
            <a:pPr algn="ctr"/>
            <a:r>
              <a:rPr lang="bn-IN" sz="8000" dirty="0" smtClean="0">
                <a:solidFill>
                  <a:srgbClr val="FF0000"/>
                </a:solidFill>
                <a:latin typeface="GangaSagarMJ" pitchFamily="2" charset="0"/>
              </a:rPr>
              <a:t>যুক্তিবিদ্যা</a:t>
            </a:r>
          </a:p>
          <a:p>
            <a:pPr algn="ctr"/>
            <a:r>
              <a:rPr lang="bn-IN" sz="5400" b="1" dirty="0" smtClean="0">
                <a:solidFill>
                  <a:srgbClr val="00B0F0"/>
                </a:solidFill>
                <a:latin typeface="BrahmaputraMJ" pitchFamily="2" charset="0"/>
              </a:rPr>
              <a:t>প্রথম পত্র ,</a:t>
            </a:r>
            <a:r>
              <a:rPr lang="bn-IN" sz="5400" dirty="0" smtClean="0">
                <a:solidFill>
                  <a:srgbClr val="00B0F0"/>
                </a:solidFill>
                <a:latin typeface="BrahmaputraMJ" pitchFamily="2" charset="0"/>
              </a:rPr>
              <a:t> পঞ্চম</a:t>
            </a:r>
            <a:r>
              <a:rPr lang="bn-IN" sz="5400" b="1" dirty="0" smtClean="0">
                <a:solidFill>
                  <a:srgbClr val="00B0F0"/>
                </a:solidFill>
                <a:latin typeface="BrahmaputraMJ" pitchFamily="2" charset="0"/>
              </a:rPr>
              <a:t> </a:t>
            </a:r>
            <a:r>
              <a:rPr lang="bn-IN" sz="5400" dirty="0" smtClean="0">
                <a:solidFill>
                  <a:srgbClr val="00B0F0"/>
                </a:solidFill>
                <a:latin typeface="BrahmaputraMJ" pitchFamily="2" charset="0"/>
              </a:rPr>
              <a:t>অধ্যায়</a:t>
            </a:r>
          </a:p>
          <a:p>
            <a:pPr algn="ctr"/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latin typeface="KarnaphuliMJ" pitchFamily="2" charset="0"/>
                <a:cs typeface="KarnaphuliMJ" pitchFamily="2" charset="0"/>
              </a:rPr>
              <a:t>cvV</a:t>
            </a:r>
            <a:r>
              <a:rPr lang="bn-IN" sz="6000" b="1" dirty="0" smtClean="0">
                <a:solidFill>
                  <a:schemeClr val="accent6">
                    <a:lumMod val="75000"/>
                  </a:schemeClr>
                </a:solidFill>
                <a:latin typeface="KarnaphuliMJ" pitchFamily="2" charset="0"/>
              </a:rPr>
              <a:t>-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KarnaphuliMJ" pitchFamily="2" charset="0"/>
                <a:cs typeface="KarnaphuliMJ" pitchFamily="2" charset="0"/>
              </a:rPr>
              <a:t>5,6</a:t>
            </a:r>
            <a:endParaRPr lang="bn-IN" sz="6000" b="1" dirty="0" smtClean="0">
              <a:solidFill>
                <a:schemeClr val="accent6">
                  <a:lumMod val="75000"/>
                </a:schemeClr>
              </a:solidFill>
              <a:latin typeface="KarnaphuliMJ" pitchFamily="2" charset="0"/>
            </a:endParaRPr>
          </a:p>
          <a:p>
            <a:pPr algn="ctr"/>
            <a:r>
              <a:rPr lang="bn-IN" sz="5400" dirty="0" smtClean="0">
                <a:solidFill>
                  <a:srgbClr val="00B0F0"/>
                </a:solidFill>
                <a:latin typeface="BrahmaputraMJ" pitchFamily="2" charset="0"/>
              </a:rPr>
              <a:t>অনুমান (</a:t>
            </a:r>
            <a:r>
              <a:rPr lang="en-US" sz="5400" dirty="0" smtClean="0">
                <a:solidFill>
                  <a:schemeClr val="tx1"/>
                </a:solidFill>
              </a:rPr>
              <a:t>INFERENCE</a:t>
            </a:r>
            <a:r>
              <a:rPr lang="bn-IN" sz="5400" dirty="0" smtClean="0">
                <a:solidFill>
                  <a:srgbClr val="00B0F0"/>
                </a:solidFill>
              </a:rPr>
              <a:t>)</a:t>
            </a:r>
            <a:endParaRPr lang="bn-IN" sz="5400" dirty="0" smtClean="0">
              <a:solidFill>
                <a:srgbClr val="00B0F0"/>
              </a:solidFill>
              <a:latin typeface="BrahmaputraMJ" pitchFamily="2" charset="0"/>
            </a:endParaRPr>
          </a:p>
          <a:p>
            <a:pPr algn="ctr"/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3063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/>
          <p:nvPr/>
        </p:nvGrpSpPr>
        <p:grpSpPr>
          <a:xfrm rot="16200000">
            <a:off x="2659634" y="-2019967"/>
            <a:ext cx="964316" cy="5730234"/>
            <a:chOff x="203347" y="240162"/>
            <a:chExt cx="11459562" cy="5591289"/>
          </a:xfrm>
        </p:grpSpPr>
        <p:sp>
          <p:nvSpPr>
            <p:cNvPr id="6" name="Rounded Rectangle 5"/>
            <p:cNvSpPr/>
            <p:nvPr/>
          </p:nvSpPr>
          <p:spPr>
            <a:xfrm>
              <a:off x="203347" y="240162"/>
              <a:ext cx="11158620" cy="5304822"/>
            </a:xfrm>
            <a:prstGeom prst="roundRect">
              <a:avLst/>
            </a:prstGeom>
            <a:noFill/>
            <a:ln w="101600" cmpd="sng">
              <a:solidFill>
                <a:srgbClr val="FF66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3661" y="33510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EBE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03975" y="43004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66CC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04289" y="526629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FFF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57992" y="443433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60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আলোচ্য বিষয়ঃ</a:t>
            </a:r>
            <a:endParaRPr lang="en-US" sz="60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6429" y="1856340"/>
            <a:ext cx="9920100" cy="9431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A</a:t>
            </a:r>
            <a:r>
              <a:rPr lang="en-US" sz="6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e‡ivn</a:t>
            </a:r>
            <a:r>
              <a:rPr lang="en-US" sz="6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I </a:t>
            </a:r>
            <a:r>
              <a:rPr lang="en-US" sz="6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Av‡ivn</a:t>
            </a:r>
            <a:r>
              <a:rPr lang="en-US" sz="6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Abygv‡bi</a:t>
            </a:r>
            <a:r>
              <a:rPr lang="en-US" sz="6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g‡a</a:t>
            </a:r>
            <a:r>
              <a:rPr lang="en-US" sz="6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¨ </a:t>
            </a:r>
            <a:r>
              <a:rPr lang="en-US" sz="6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cÖv_©K</a:t>
            </a:r>
            <a:r>
              <a:rPr lang="en-US" sz="6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¨</a:t>
            </a:r>
            <a:endParaRPr lang="en-US" sz="6000" b="1" dirty="0">
              <a:solidFill>
                <a:srgbClr val="FF0000"/>
              </a:solidFill>
              <a:latin typeface="GangaSagarMJ" pitchFamily="2" charset="0"/>
              <a:cs typeface="GangaSagar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26424" y="3325683"/>
            <a:ext cx="7881870" cy="811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GangaSagarMJ" pitchFamily="2" charset="0"/>
              </a:rPr>
              <a:t>Ae‡ivn</a:t>
            </a:r>
            <a:r>
              <a:rPr lang="en-US" sz="5400" b="1" dirty="0" smtClean="0">
                <a:solidFill>
                  <a:schemeClr val="tx1"/>
                </a:solidFill>
                <a:latin typeface="GangaSagarMJ" pitchFamily="2" charset="0"/>
              </a:rPr>
              <a:t> I </a:t>
            </a:r>
            <a:r>
              <a:rPr lang="en-US" sz="5400" b="1" dirty="0" err="1" smtClean="0">
                <a:solidFill>
                  <a:schemeClr val="tx1"/>
                </a:solidFill>
                <a:latin typeface="GangaSagarMJ" pitchFamily="2" charset="0"/>
              </a:rPr>
              <a:t>Av‡ivn</a:t>
            </a:r>
            <a:r>
              <a:rPr lang="en-US" sz="5400" b="1" dirty="0" smtClean="0">
                <a:solidFill>
                  <a:schemeClr val="tx1"/>
                </a:solidFill>
                <a:latin typeface="GangaSagarMJ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GangaSagarMJ" pitchFamily="2" charset="0"/>
              </a:rPr>
              <a:t>Abygv‡bi</a:t>
            </a:r>
            <a:r>
              <a:rPr lang="en-US" sz="5400" b="1" dirty="0" smtClean="0">
                <a:solidFill>
                  <a:schemeClr val="tx1"/>
                </a:solidFill>
                <a:latin typeface="GangaSagarMJ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GangaSagarMJ" pitchFamily="2" charset="0"/>
              </a:rPr>
              <a:t>D`vniY</a:t>
            </a:r>
            <a:endParaRPr lang="en-US" sz="5400" b="1" dirty="0">
              <a:latin typeface="GangaSagarMJ" pitchFamily="2" charset="0"/>
              <a:cs typeface="GangaSagarMJ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42016" y="4809095"/>
            <a:ext cx="7881870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Abygv‡bi</a:t>
            </a:r>
            <a:r>
              <a:rPr lang="en-US" sz="6000" b="1" dirty="0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 ¸</a:t>
            </a:r>
            <a:r>
              <a:rPr lang="en-US" sz="6000" b="1" dirty="0" err="1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iZ</a:t>
            </a:r>
            <a:r>
              <a:rPr lang="en-US" sz="6000" b="1" dirty="0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¡</a:t>
            </a:r>
            <a:endParaRPr lang="en-US" sz="6000" b="1" dirty="0">
              <a:solidFill>
                <a:schemeClr val="tx1"/>
              </a:solidFill>
              <a:latin typeface="GangaSagarMJ" pitchFamily="2" charset="0"/>
              <a:cs typeface="GangaSagar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259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dirty="0" smtClean="0"/>
              <a:t>           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সকলকে</a:t>
            </a:r>
            <a:r>
              <a:rPr lang="en-US" sz="8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ধন্যবাদ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="" xmlns:p14="http://schemas.microsoft.com/office/powerpoint/2010/main" val="12857094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64</Words>
  <Application>Microsoft Office PowerPoint</Application>
  <PresentationFormat>Custom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AvR‡Ki K¬v‡m mevB‡K ¯^vMZg I dz‡jj ï‡f”Qv</vt:lpstr>
      <vt:lpstr>Slide 2</vt:lpstr>
      <vt:lpstr>Slide 3</vt:lpstr>
      <vt:lpstr>Slide 4</vt:lpstr>
      <vt:lpstr>            সকলকে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User</cp:lastModifiedBy>
  <cp:revision>78</cp:revision>
  <dcterms:created xsi:type="dcterms:W3CDTF">2019-08-15T13:11:18Z</dcterms:created>
  <dcterms:modified xsi:type="dcterms:W3CDTF">2020-12-23T16:22:40Z</dcterms:modified>
</cp:coreProperties>
</file>