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tableStyles" Target="tableStyle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6885F2-7A1E-C743-A4BA-A4744031D4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5C40E2-5798-BD41-A587-25807D1D22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B98E35-1C0F-C24A-987C-259C3F8D2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6EC53-FA22-1B44-9FED-94D7876199DB}" type="datetimeFigureOut">
              <a:rPr lang="en-US"/>
              <a:t>12/23/2020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8F4AD0-FDE8-C64A-A6F7-31A6850A2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C07204-17D4-3D48-8592-F16F74CB9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78B46-4DB2-EF4D-936B-85DB6FD87EE9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394646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4C5CF-9E86-C748-A3C2-88F47CD6E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A365FB-F64E-E242-810B-57136F964B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9300F4-2744-2D48-87F3-B2C1E408F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6EC53-FA22-1B44-9FED-94D7876199DB}" type="datetimeFigureOut">
              <a:rPr lang="en-US"/>
              <a:t>12/23/2020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2281ED-F0E0-7B4F-806C-35595AFDF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A37A88-D10B-144D-80F7-CA2239DDA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78B46-4DB2-EF4D-936B-85DB6FD87EE9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354401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C3A178-4153-5342-9217-2144677819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B4FED1-0D67-1C47-86F3-2AD32060F9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817372-3C54-E04B-9969-622A335AD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6EC53-FA22-1B44-9FED-94D7876199DB}" type="datetimeFigureOut">
              <a:rPr lang="en-US"/>
              <a:t>12/23/2020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A3E32C-6012-5C4F-B99D-F8ACECA09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572773-04F3-9B47-9E10-AEE7EB6F7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78B46-4DB2-EF4D-936B-85DB6FD87EE9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599583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29A069-7C5A-F041-8BB9-0B2860173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9BE25F-163E-A240-B1FB-540676FE8B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2D21BD-E971-9D4E-9677-3684F77DC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6EC53-FA22-1B44-9FED-94D7876199DB}" type="datetimeFigureOut">
              <a:rPr lang="en-US"/>
              <a:t>12/23/2020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841642-F357-8F4A-8F51-42138F776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9E887D-5A39-BF44-9B77-4B1362323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78B46-4DB2-EF4D-936B-85DB6FD87EE9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487002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75CAE-ED4A-0045-9D5E-9BEB03B92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B880BC-98EF-EB44-B4A1-16F742C877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F9D560-E9E2-004A-9560-9A1AD0308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6EC53-FA22-1B44-9FED-94D7876199DB}" type="datetimeFigureOut">
              <a:rPr lang="en-US"/>
              <a:t>12/23/2020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E3DE6A-E401-D143-A66A-7B1920F5D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08A60-341C-0A4F-98B2-60AD32783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78B46-4DB2-EF4D-936B-85DB6FD87EE9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988305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67455-B42C-FD4D-B0F2-4B3292F86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306AF1-8C48-264C-AE2F-C2A92CD012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AB465C-9D1C-BD4F-9108-1A93A47BA5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5527D0-FBFF-8044-AC6F-E4E90A56A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6EC53-FA22-1B44-9FED-94D7876199DB}" type="datetimeFigureOut">
              <a:rPr lang="en-US"/>
              <a:t>12/23/2020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39C22E-8B7E-3940-9E52-A14DCA9F0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621CC3-3288-ED4F-8FF2-AAD6A7B50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78B46-4DB2-EF4D-936B-85DB6FD87EE9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733756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07F89-2F7B-F045-8022-7836D5419E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A01157-E387-4644-8ADF-B765691F26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E989B5-D0F6-FE4D-B003-39D431E5E0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E4B22A-27F6-C844-9659-D1DBEF4BD8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330A9E-BEBB-FB4C-BA7A-CE3A58C3A1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319C7F-DD7A-0D47-907B-4D045142D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6EC53-FA22-1B44-9FED-94D7876199DB}" type="datetimeFigureOut">
              <a:rPr lang="en-US"/>
              <a:t>12/23/2020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00C97F4-5D5F-A349-8A1F-1438A2A19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DDF31D9-68DC-A54C-A84F-4771F6CFF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78B46-4DB2-EF4D-936B-85DB6FD87EE9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430553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436A5-1B7F-5A43-ACD4-198327C06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A8072A-91D2-7B46-AD97-9D3E6D144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6EC53-FA22-1B44-9FED-94D7876199DB}" type="datetimeFigureOut">
              <a:rPr lang="en-US"/>
              <a:t>12/23/2020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C3DA6E-E495-4046-B608-EA0ECB12C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7F42B0-C579-FA45-9D20-1F92DCA71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78B46-4DB2-EF4D-936B-85DB6FD87EE9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429847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6466643-5799-6B49-A972-24767A688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6EC53-FA22-1B44-9FED-94D7876199DB}" type="datetimeFigureOut">
              <a:rPr lang="en-US"/>
              <a:t>12/23/2020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054898-F92D-6445-AEA9-CB1320167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5E52A5-E5AA-0B42-A42F-16A6DC1B4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78B46-4DB2-EF4D-936B-85DB6FD87EE9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84505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17143D-5CD7-024C-8110-CED942250A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AC6D66-DC72-C14F-B010-9B7B91977E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3830E6-A5E5-5546-9F4A-0EDCAFA487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58CE66-4EA8-A540-A332-ED37AE17B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6EC53-FA22-1B44-9FED-94D7876199DB}" type="datetimeFigureOut">
              <a:rPr lang="en-US"/>
              <a:t>12/23/2020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9747C8-63DA-F74E-A005-120FEAC0F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A39290-1467-1242-B4AE-4E22C6B7A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78B46-4DB2-EF4D-936B-85DB6FD87EE9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317109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58425-866A-5945-BBE0-5C7F2036F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C59B4E-EA09-5049-8435-142EB01D02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9A7235-7ECB-C846-8BDA-09891D86D1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77A0EB-6F33-E849-AAB9-83F150DC9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6EC53-FA22-1B44-9FED-94D7876199DB}" type="datetimeFigureOut">
              <a:rPr lang="en-US"/>
              <a:t>12/23/2020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C85AFC-48DB-5245-8692-6A60C091D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098DFD-5210-7D4F-BC7A-7A77A4039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78B46-4DB2-EF4D-936B-85DB6FD87EE9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120711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E99E845-ADB0-B943-9C3A-79243611F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CD730B-081F-FF41-B0F3-1C6165EC9B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8B63D2-3877-8E43-8ECF-80899D727B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6EC53-FA22-1B44-9FED-94D7876199DB}" type="datetimeFigureOut">
              <a:rPr lang="en-US"/>
              <a:t>12/23/2020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0E5177-6F68-8240-9C25-ED5E3218BC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2A0F42-15F1-414D-A3B7-2BC4633C04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F78B46-4DB2-EF4D-936B-85DB6FD87EE9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648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7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>
            <a:extLst>
              <a:ext uri="{FF2B5EF4-FFF2-40B4-BE49-F238E27FC236}">
                <a16:creationId xmlns:a16="http://schemas.microsoft.com/office/drawing/2014/main" id="{90223B5B-8D39-7841-819F-B8430CA8A3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1028" y="12370"/>
            <a:ext cx="16495635" cy="685799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B42DCB4-B0BE-C64E-9A83-3B368AADEB65}"/>
              </a:ext>
            </a:extLst>
          </p:cNvPr>
          <p:cNvSpPr txBox="1"/>
          <p:nvPr/>
        </p:nvSpPr>
        <p:spPr>
          <a:xfrm rot="10800000" flipV="1">
            <a:off x="2060960" y="879116"/>
            <a:ext cx="7021328" cy="110799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6600">
                <a:solidFill>
                  <a:srgbClr val="FF0000"/>
                </a:solidFill>
              </a:rPr>
              <a:t> Welcome </a:t>
            </a:r>
            <a:endParaRPr lang="en-US" sz="6600">
              <a:solidFill>
                <a:srgbClr val="FF0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129ACF2-56D1-B041-AEEC-8017D600A233}"/>
              </a:ext>
            </a:extLst>
          </p:cNvPr>
          <p:cNvSpPr txBox="1"/>
          <p:nvPr/>
        </p:nvSpPr>
        <p:spPr>
          <a:xfrm flipV="1">
            <a:off x="2790703" y="879114"/>
            <a:ext cx="5546765" cy="878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4400">
              <a:solidFill>
                <a:srgbClr val="FF0000"/>
              </a:solidFill>
            </a:endParaRPr>
          </a:p>
        </p:txBody>
      </p:sp>
      <p:pic>
        <p:nvPicPr>
          <p:cNvPr id="2" name="Picture 3">
            <a:extLst>
              <a:ext uri="{FF2B5EF4-FFF2-40B4-BE49-F238E27FC236}">
                <a16:creationId xmlns:a16="http://schemas.microsoft.com/office/drawing/2014/main" id="{E711C236-5792-4242-990E-16A3192016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3976" y="1757760"/>
            <a:ext cx="6827321" cy="3877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50692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3E440DD1-74C4-CD4A-AB13-84686A71908D}"/>
              </a:ext>
            </a:extLst>
          </p:cNvPr>
          <p:cNvSpPr/>
          <p:nvPr/>
        </p:nvSpPr>
        <p:spPr>
          <a:xfrm>
            <a:off x="3192483" y="1720436"/>
            <a:ext cx="5466608" cy="3648199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/>
              <a:t>ধন্যবাদ।</a:t>
            </a:r>
            <a:endParaRPr lang="en-US" sz="4400"/>
          </a:p>
        </p:txBody>
      </p:sp>
    </p:spTree>
    <p:extLst>
      <p:ext uri="{BB962C8B-B14F-4D97-AF65-F5344CB8AC3E}">
        <p14:creationId xmlns:p14="http://schemas.microsoft.com/office/powerpoint/2010/main" val="38176562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>
            <a:extLst>
              <a:ext uri="{FF2B5EF4-FFF2-40B4-BE49-F238E27FC236}">
                <a16:creationId xmlns:a16="http://schemas.microsoft.com/office/drawing/2014/main" id="{952B0612-28AC-4845-9430-C82341012A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8640" y="-1"/>
            <a:ext cx="3853047" cy="3429001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02092E3D-6771-6949-9A14-772B6BBAD67B}"/>
              </a:ext>
            </a:extLst>
          </p:cNvPr>
          <p:cNvSpPr/>
          <p:nvPr/>
        </p:nvSpPr>
        <p:spPr>
          <a:xfrm>
            <a:off x="98960" y="3525487"/>
            <a:ext cx="6593279" cy="33325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/>
              <a:t>পরিচিতিঃ</a:t>
            </a:r>
          </a:p>
          <a:p>
            <a:pPr algn="ctr"/>
            <a:r>
              <a:rPr lang="en-GB" sz="2800"/>
              <a:t>নামঃমুহাম্মদ আলাউদ্দিন </a:t>
            </a:r>
          </a:p>
          <a:p>
            <a:pPr algn="ctr"/>
            <a:r>
              <a:rPr lang="en-GB" sz="2800"/>
              <a:t>সহকারী শিক্ষক (আরবি)</a:t>
            </a:r>
          </a:p>
          <a:p>
            <a:pPr algn="ctr"/>
            <a:r>
              <a:rPr lang="en-GB" sz="2800"/>
              <a:t>মাদরাসা-এ মুহাম্মদিয়া আহমদিয়া সুন্নিয়া আলিম </a:t>
            </a:r>
          </a:p>
          <a:p>
            <a:pPr algn="ctr"/>
            <a:r>
              <a:rPr lang="en-GB" sz="2800"/>
              <a:t>সীতাকুন্ড,চট্টগ্রাম।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E63E030-F8D4-AA4F-A822-C3C65E0FEB84}"/>
              </a:ext>
            </a:extLst>
          </p:cNvPr>
          <p:cNvSpPr/>
          <p:nvPr/>
        </p:nvSpPr>
        <p:spPr>
          <a:xfrm>
            <a:off x="6308767" y="3500747"/>
            <a:ext cx="5888181" cy="33325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/>
              <a:t>১০ম শ্রেণি</a:t>
            </a:r>
          </a:p>
          <a:p>
            <a:pPr algn="ctr"/>
            <a:r>
              <a:rPr lang="en-GB" sz="2800"/>
              <a:t>হাদিস শরীফ</a:t>
            </a:r>
          </a:p>
          <a:p>
            <a:pPr algn="ctr"/>
            <a:r>
              <a:rPr lang="en-GB" sz="2800"/>
              <a:t>২য় অধ্যায়</a:t>
            </a:r>
          </a:p>
          <a:p>
            <a:pPr algn="ctr"/>
            <a:r>
              <a:rPr lang="en-GB" sz="2800"/>
              <a:t>কিতাবুস সালাম</a:t>
            </a:r>
          </a:p>
          <a:p>
            <a:pPr algn="ctr"/>
            <a:r>
              <a:rPr lang="en-GB" sz="2800"/>
              <a:t>সময়ঃ৪০মিনিট</a:t>
            </a:r>
          </a:p>
          <a:p>
            <a:pPr algn="ctr"/>
            <a:r>
              <a:rPr lang="en-GB" sz="2800"/>
              <a:t>পিরিয়ডঃ৩য়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9457475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9583D21-AFAE-9946-8BDE-E42B94304F1E}"/>
              </a:ext>
            </a:extLst>
          </p:cNvPr>
          <p:cNvSpPr/>
          <p:nvPr/>
        </p:nvSpPr>
        <p:spPr>
          <a:xfrm rot="10800000" flipV="1">
            <a:off x="3505932" y="0"/>
            <a:ext cx="5519286" cy="16060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>
                <a:solidFill>
                  <a:schemeClr val="bg1"/>
                </a:solidFill>
              </a:rPr>
              <a:t>তোমরা নিচের ছবিতে কী দেখতে পাচ্ছো?</a:t>
            </a:r>
            <a:endParaRPr lang="en-US" sz="2800">
              <a:solidFill>
                <a:schemeClr val="bg1"/>
              </a:solidFill>
            </a:endParaRPr>
          </a:p>
        </p:txBody>
      </p:sp>
      <p:pic>
        <p:nvPicPr>
          <p:cNvPr id="3" name="Picture 3">
            <a:extLst>
              <a:ext uri="{FF2B5EF4-FFF2-40B4-BE49-F238E27FC236}">
                <a16:creationId xmlns:a16="http://schemas.microsoft.com/office/drawing/2014/main" id="{D49C3E05-8653-B84B-B46B-BAA9508A40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61294"/>
            <a:ext cx="12345390" cy="5196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67440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F3617F6-9FFC-874B-AF9A-B5DF6AB63CC7}"/>
              </a:ext>
            </a:extLst>
          </p:cNvPr>
          <p:cNvSpPr txBox="1"/>
          <p:nvPr/>
        </p:nvSpPr>
        <p:spPr>
          <a:xfrm>
            <a:off x="2189513" y="2512125"/>
            <a:ext cx="92404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200" b="1">
                <a:solidFill>
                  <a:srgbClr val="FF0000"/>
                </a:solidFill>
              </a:rPr>
              <a:t>চলো আজ আমরা কিতাবুর সালাম এর  ২৪ নং হাদিস সম্পর্কে জানব।</a:t>
            </a:r>
            <a:endParaRPr lang="en-US" sz="32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9950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4229FEE0-1BCD-A647-BA3C-E6F73D43AE43}"/>
              </a:ext>
            </a:extLst>
          </p:cNvPr>
          <p:cNvSpPr/>
          <p:nvPr/>
        </p:nvSpPr>
        <p:spPr>
          <a:xfrm>
            <a:off x="309253" y="86590"/>
            <a:ext cx="11882747" cy="6568539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>
                <a:solidFill>
                  <a:srgbClr val="FFFF00"/>
                </a:solidFill>
              </a:rPr>
              <a:t>عن جابر رضى الله تعالى عنه قال قال رسول الله صلى الله عليه وسلم السلام قبل الكلام.)رواه الترمذى وقال هذا حديث منكر</a:t>
            </a:r>
            <a:endParaRPr lang="en-US" sz="540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10358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0C0AA3C4-F586-1348-80D4-E720D4F84E3F}"/>
              </a:ext>
            </a:extLst>
          </p:cNvPr>
          <p:cNvSpPr/>
          <p:nvPr/>
        </p:nvSpPr>
        <p:spPr>
          <a:xfrm>
            <a:off x="1486696" y="136812"/>
            <a:ext cx="8938415" cy="61565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/>
              <a:t>অনুবাদঃহযরত জাবির (রাঃ) হতে বর্ণিত,রাসুলুল্লাহ সল্লাল্লাহু আলাইহি ওয়াসাল্লাম বলেছেন, কথা বার্তা শুরুর পূর্বেই সালাম দিতে হবে।</a:t>
            </a:r>
          </a:p>
          <a:p>
            <a:pPr algn="ctr"/>
            <a:r>
              <a:rPr lang="en-GB" sz="4000"/>
              <a:t>(ইমাম তিরমিজি (রঃ) হাদিস টিকে বর্ণনা করেছেন।তিনি বলেছেন,এটা মুনকার হাদিস। </a:t>
            </a:r>
            <a:endParaRPr lang="en-US" sz="4000"/>
          </a:p>
        </p:txBody>
      </p:sp>
    </p:spTree>
    <p:extLst>
      <p:ext uri="{BB962C8B-B14F-4D97-AF65-F5344CB8AC3E}">
        <p14:creationId xmlns:p14="http://schemas.microsoft.com/office/powerpoint/2010/main" val="8090805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6FD9119D-2F4F-E043-918E-3065E5C849B1}"/>
              </a:ext>
            </a:extLst>
          </p:cNvPr>
          <p:cNvSpPr/>
          <p:nvPr/>
        </p:nvSpPr>
        <p:spPr>
          <a:xfrm>
            <a:off x="3952257" y="304057"/>
            <a:ext cx="3983181" cy="33760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>
                <a:solidFill>
                  <a:srgbClr val="FF0000"/>
                </a:solidFill>
              </a:rPr>
              <a:t>শ্রেণির কাজ</a:t>
            </a:r>
            <a:endParaRPr lang="en-US" sz="4400">
              <a:solidFill>
                <a:srgbClr val="FF0000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379BD0FC-30B4-7843-9158-E03DBC78B62B}"/>
              </a:ext>
            </a:extLst>
          </p:cNvPr>
          <p:cNvSpPr/>
          <p:nvPr/>
        </p:nvSpPr>
        <p:spPr>
          <a:xfrm>
            <a:off x="2041071" y="3996541"/>
            <a:ext cx="9141525" cy="18421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>
                <a:solidFill>
                  <a:srgbClr val="FF0000"/>
                </a:solidFill>
              </a:rPr>
              <a:t>السلام   এর তাহকীক করো। </a:t>
            </a:r>
            <a:endParaRPr lang="en-US" sz="44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9170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4D0E6AAC-E9F9-5248-9737-2384425FDC72}"/>
              </a:ext>
            </a:extLst>
          </p:cNvPr>
          <p:cNvSpPr/>
          <p:nvPr/>
        </p:nvSpPr>
        <p:spPr>
          <a:xfrm>
            <a:off x="903020" y="1793669"/>
            <a:ext cx="10143506" cy="4490357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 typeface="+mj-lt"/>
              <a:buAutoNum type="arabicPeriod"/>
            </a:pPr>
            <a:r>
              <a:rPr lang="en-GB" sz="4400">
                <a:solidFill>
                  <a:schemeClr val="tx1"/>
                </a:solidFill>
              </a:rPr>
              <a:t>السلام শব্দের শাব্দিক অর্থ কী?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en-GB" sz="4400">
                <a:solidFill>
                  <a:schemeClr val="tx1"/>
                </a:solidFill>
              </a:rPr>
              <a:t>الكلام এর শাব্দিক অর্থ কী? 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en-GB" sz="4400">
                <a:solidFill>
                  <a:schemeClr val="tx1"/>
                </a:solidFill>
              </a:rPr>
              <a:t>حديث منكر এর শাব্দিক অর্থ কী? </a:t>
            </a:r>
            <a:endParaRPr lang="en-US" sz="4400">
              <a:solidFill>
                <a:schemeClr val="tx1"/>
              </a:solidFill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5706B307-6884-FE44-88AF-54120DF6A71C}"/>
              </a:ext>
            </a:extLst>
          </p:cNvPr>
          <p:cNvSpPr/>
          <p:nvPr/>
        </p:nvSpPr>
        <p:spPr>
          <a:xfrm>
            <a:off x="4787240" y="451510"/>
            <a:ext cx="2362696" cy="13421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মূল্যায়ণ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8748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F649F68D-8588-3646-B371-6A82B52B74EB}"/>
              </a:ext>
            </a:extLst>
          </p:cNvPr>
          <p:cNvSpPr/>
          <p:nvPr/>
        </p:nvSpPr>
        <p:spPr>
          <a:xfrm rot="10800000" flipV="1">
            <a:off x="4087018" y="306395"/>
            <a:ext cx="4470201" cy="2476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/>
              <a:t>বাড়ির কাজ</a:t>
            </a:r>
            <a:endParaRPr lang="en-US" sz="400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6ABD6780-6231-2443-BA40-26BAE42D1368}"/>
              </a:ext>
            </a:extLst>
          </p:cNvPr>
          <p:cNvSpPr/>
          <p:nvPr/>
        </p:nvSpPr>
        <p:spPr>
          <a:xfrm>
            <a:off x="2065811" y="2919350"/>
            <a:ext cx="8683831" cy="277475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/>
              <a:t>হযরত জাবির (রাঃ) এর জীবনী সংক্ষিপ্তাকারে লিখ।</a:t>
            </a:r>
            <a:endParaRPr lang="en-US" sz="4400"/>
          </a:p>
        </p:txBody>
      </p:sp>
    </p:spTree>
    <p:extLst>
      <p:ext uri="{BB962C8B-B14F-4D97-AF65-F5344CB8AC3E}">
        <p14:creationId xmlns:p14="http://schemas.microsoft.com/office/powerpoint/2010/main" val="22436389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10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8801829321710</dc:creator>
  <cp:lastModifiedBy>8801829321710</cp:lastModifiedBy>
  <cp:revision>10</cp:revision>
  <dcterms:created xsi:type="dcterms:W3CDTF">2020-12-22T04:39:56Z</dcterms:created>
  <dcterms:modified xsi:type="dcterms:W3CDTF">2020-12-23T06:29:48Z</dcterms:modified>
</cp:coreProperties>
</file>