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9" r:id="rId6"/>
    <p:sldId id="278" r:id="rId7"/>
    <p:sldId id="279" r:id="rId8"/>
    <p:sldId id="280" r:id="rId9"/>
    <p:sldId id="261" r:id="rId10"/>
    <p:sldId id="263" r:id="rId11"/>
    <p:sldId id="264" r:id="rId12"/>
    <p:sldId id="281" r:id="rId13"/>
    <p:sldId id="277" r:id="rId14"/>
    <p:sldId id="290" r:id="rId15"/>
    <p:sldId id="282" r:id="rId16"/>
    <p:sldId id="283" r:id="rId17"/>
    <p:sldId id="288" r:id="rId18"/>
    <p:sldId id="284" r:id="rId19"/>
    <p:sldId id="285" r:id="rId20"/>
    <p:sldId id="286" r:id="rId21"/>
    <p:sldId id="287" r:id="rId22"/>
    <p:sldId id="289" r:id="rId23"/>
    <p:sldId id="291" r:id="rId24"/>
    <p:sldId id="265" r:id="rId25"/>
    <p:sldId id="267" r:id="rId26"/>
    <p:sldId id="268" r:id="rId27"/>
    <p:sldId id="270" r:id="rId28"/>
    <p:sldId id="271" r:id="rId29"/>
    <p:sldId id="272" r:id="rId30"/>
    <p:sldId id="293" r:id="rId31"/>
    <p:sldId id="274" r:id="rId32"/>
    <p:sldId id="275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1E8D9-F204-4CA2-BA20-40BA149FE8A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7229-C01A-444B-9EA8-F95C4AFC2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66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7229-C01A-444B-9EA8-F95C4AFC23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43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7229-C01A-444B-9EA8-F95C4AFC23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8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7229-C01A-444B-9EA8-F95C4AFC23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7229-C01A-444B-9EA8-F95C4AFC234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76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alimctg001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44000" cy="6781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990600"/>
            <a:ext cx="7239000" cy="46935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0000" b="1" dirty="0" smtClean="0">
                <a:ln w="11430"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199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0" y="-36786"/>
            <a:ext cx="4597400" cy="6970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97400" y="-70943"/>
            <a:ext cx="4546600" cy="7005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70314"/>
            <a:ext cx="2362200" cy="2968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057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993" y="4953000"/>
            <a:ext cx="58582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,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526" y="1828800"/>
            <a:ext cx="8771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167" y="1910522"/>
            <a:ext cx="209463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ষ+ণ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55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4605865" cy="2590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3581400"/>
            <a:ext cx="39147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447800"/>
            <a:ext cx="979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8109" y="1447800"/>
            <a:ext cx="18272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ঞ+চ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231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ঞ্ছ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576" y="4724400"/>
            <a:ext cx="53089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বাঞ্ছনীয়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লাঞ্ছনা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3175" y="4703895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ঞ+ছ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917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/>
      <p:bldP spid="1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514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অজ্ঞ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29270"/>
            <a:ext cx="3350559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5486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গুঞ্জন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1572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5981700" y="124259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219200"/>
            <a:ext cx="23622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জ+ঞ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__Data_Users_DefApps_AppData_INTERNETEXPLORER_Temp_Saved Images_imagesE39OGXM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05" y="3429000"/>
            <a:ext cx="3465195" cy="19251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2596" y="3810000"/>
            <a:ext cx="8286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0796" y="3810000"/>
            <a:ext cx="19736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ঞ+জ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877270"/>
            <a:ext cx="106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__Data_Users_DefApps_AppData_INTERNETEXPLORER_Temp_Saved Images_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04" y="1828800"/>
            <a:ext cx="3289946" cy="1819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362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438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(ন+ধ)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505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86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9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3809999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দুগ্ধ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+ধ)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505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1820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2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_Data_Users_DefApps_AppData_INTERNETEXPLORER_Temp_Saved Images_images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00400"/>
            <a:ext cx="3048000" cy="1416844"/>
          </a:xfrm>
          <a:prstGeom prst="rect">
            <a:avLst/>
          </a:prstGeom>
        </p:spPr>
      </p:pic>
      <p:pic>
        <p:nvPicPr>
          <p:cNvPr id="4" name="Picture 3" descr="C__Data_Users_DefApps_AppData_INTERNETEXPLORER_Temp_Saved Images_imagesBLJZSK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71600"/>
            <a:ext cx="3059206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62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438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(দ+ধ)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505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8678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বদ্ধ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_Data_Users_DefApps_AppData_INTERNETEXPLORER_Temp_Saved Images_imagesGG1SNZ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01034"/>
            <a:ext cx="3048000" cy="2294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25678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আতঙ্ক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1659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981200"/>
            <a:ext cx="7429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ঙ্ক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064603"/>
            <a:ext cx="196407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ঙ+ক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8" t="8006" r="9135" b="15941"/>
          <a:stretch>
            <a:fillRect/>
          </a:stretch>
        </p:blipFill>
        <p:spPr>
          <a:xfrm>
            <a:off x="2514600" y="1600200"/>
            <a:ext cx="3200400" cy="2850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9300" y="262925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ঙ্খ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2590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ঙ+খ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4800600"/>
            <a:ext cx="14719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শঙ্খ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89537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পঙ্খী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17242"/>
            <a:ext cx="3581400" cy="3530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7186" y="22098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শ্রু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824" y="4960203"/>
            <a:ext cx="15735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শ্রুতি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362200"/>
            <a:ext cx="1125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526786" y="2209800"/>
            <a:ext cx="23886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শ+র+উ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__Data_Users_DefApps_AppData_INTERNETEXPLORER_Temp_Saved Images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2905125" cy="2206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ত+র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828800"/>
            <a:ext cx="1371600" cy="838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8934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শ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289560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-33528" y="5960013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8229600" y="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8229600" y="594360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4467769"/>
            <a:ext cx="3810000" cy="1323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33" tIns="45716" rIns="91433" bIns="45716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২য় পত্র </a:t>
            </a:r>
          </a:p>
        </p:txBody>
      </p:sp>
      <p:pic>
        <p:nvPicPr>
          <p:cNvPr id="10" name="Picture 9" descr="received_1266235563457582.jpeg"/>
          <p:cNvPicPr>
            <a:picLocks noChangeAspect="1"/>
          </p:cNvPicPr>
          <p:nvPr/>
        </p:nvPicPr>
        <p:blipFill>
          <a:blip r:embed="rId2">
            <a:lum bright="-10000"/>
          </a:blip>
          <a:srcRect t="3732" r="23333"/>
          <a:stretch>
            <a:fillRect/>
          </a:stretch>
        </p:blipFill>
        <p:spPr>
          <a:xfrm>
            <a:off x="316122" y="710675"/>
            <a:ext cx="2884278" cy="2413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owchart: Punched Tape 10"/>
          <p:cNvSpPr/>
          <p:nvPr/>
        </p:nvSpPr>
        <p:spPr>
          <a:xfrm>
            <a:off x="228600" y="2590800"/>
            <a:ext cx="4724400" cy="4038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মুহাম্মদ আবদুল আলীম</a:t>
            </a:r>
          </a:p>
          <a:p>
            <a:r>
              <a:rPr lang="bn-IN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চরকানাই বহুমুখী উচ্চ বিদ্যালয়</a:t>
            </a:r>
            <a:endParaRPr lang="en-US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পটিয়া, চট্টগ্রাম।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০১৮৩৮-৯৩৭৭০৭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abdulalimctg001@gmail.com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55" b="5882"/>
          <a:stretch/>
        </p:blipFill>
        <p:spPr>
          <a:xfrm rot="16200000">
            <a:off x="5555114" y="845686"/>
            <a:ext cx="3139173" cy="2819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82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_Data_Users_DefApps_AppData_INTERNETEXPLORER_Temp_Saved Images_images5Y9NI2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86" y="2133600"/>
            <a:ext cx="3437709" cy="186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5786" y="2590800"/>
            <a:ext cx="23886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ভ্র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ভ্‌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+র)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13980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586" y="4495800"/>
            <a:ext cx="13980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ভ্রুকুটি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_Data_Users_DefApps_AppData_INTERNETEXPLORER_Temp_Saved Images_imagesLJMR1L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3543301" cy="236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819400"/>
            <a:ext cx="2478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6400800" y="3048000"/>
            <a:ext cx="2247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 (ম+প)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581400" y="4876800"/>
            <a:ext cx="152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কম্পন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__Data_Users_DefApps_AppData_INTERNETEXPLORER_Temp_Saved Images_imagesJIECAEP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05000"/>
            <a:ext cx="3086101" cy="205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514600"/>
            <a:ext cx="9829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895600" y="4267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বক্তা 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096000" y="25146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 (ক+ত)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2925536" cy="1638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2514600"/>
            <a:ext cx="1335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4267200"/>
            <a:ext cx="277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সমস্ত, সস্তা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096000" y="25146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+ত) 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7634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534" y="205144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ত্থ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05144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ত+থ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005279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উত্থাপন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092135"/>
            <a:ext cx="8572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ষ্ম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450" y="3176189"/>
            <a:ext cx="20361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ষ+ম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55203"/>
            <a:ext cx="46863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ভষ্ম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268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4790" y="4426803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ঙ+গ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4268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616803"/>
            <a:ext cx="81153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যুক্ত ব্যঞ্জন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দেখ-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58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4" grpId="0"/>
      <p:bldP spid="15" grpId="0"/>
      <p:bldP spid="16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6323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শ্রূ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461" y="1447800"/>
            <a:ext cx="25730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শ+র+ঊ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747" y="149200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শুশ্রূষা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780204"/>
            <a:ext cx="7048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হ্ণ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7977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হ+ণ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7977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অপরাহ্ণ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র্বাহ্ণ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0458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080811"/>
            <a:ext cx="22256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4348" y="4003867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রুক্ষ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09936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হ্ন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2581" y="5037660"/>
            <a:ext cx="18412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হ+ন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0460" y="5029200"/>
            <a:ext cx="49825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অহ্ন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বহ্নি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মধ্যাহ্ন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737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47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6019800" cy="396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3657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6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7710"/>
            <a:ext cx="3009900" cy="480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6" t="-3035" r="18380" b="3035"/>
          <a:stretch/>
        </p:blipFill>
        <p:spPr>
          <a:xfrm>
            <a:off x="3352800" y="381000"/>
            <a:ext cx="2893671" cy="4922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7711"/>
            <a:ext cx="2514600" cy="4805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49360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ঙ্ক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1450" y="555515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478960"/>
            <a:ext cx="135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917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1"/>
            <a:ext cx="54102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25146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শ্রু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54102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571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5" t="7174" r="8093" b="11983"/>
          <a:stretch/>
        </p:blipFill>
        <p:spPr>
          <a:xfrm>
            <a:off x="764498" y="1019330"/>
            <a:ext cx="4856814" cy="4616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2678917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ঙ্খ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372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3962400"/>
            <a:ext cx="74676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 আমরা কী দেখতে পাচ্ছি?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188184"/>
            <a:ext cx="118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1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455885"/>
            <a:ext cx="222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516559"/>
            <a:ext cx="135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514600"/>
            <a:ext cx="1258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10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918192"/>
            <a:ext cx="209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ষ+ণ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96435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599" y="5181600"/>
            <a:ext cx="27892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386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0" grpId="0"/>
      <p:bldP spid="12" grpId="0"/>
      <p:bldP spid="14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2659559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16" r="11065" b="32204"/>
          <a:stretch/>
        </p:blipFill>
        <p:spPr>
          <a:xfrm>
            <a:off x="1668233" y="1828718"/>
            <a:ext cx="3492377" cy="2667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7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82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8071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138570"/>
            <a:ext cx="6629400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উ+ষ+ন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খ।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উ+ষ+ণ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গ।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উ+ষ+ঞ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ঘ।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উ+ষ+ঙ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5577" y="3721387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876800"/>
            <a:ext cx="7620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ব+র+আ+হ+ম+ণ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খ।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ব+র+আ+ম+ম+ণ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গ।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ব+র+অ+ম+ন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+ন   ঘ।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ব+র+আ+খ+ষ+ন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191000" y="2079460"/>
            <a:ext cx="600075" cy="6637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685800" y="4800600"/>
            <a:ext cx="600075" cy="6637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96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" y="0"/>
            <a:ext cx="91231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3200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" y="5722203"/>
            <a:ext cx="8488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943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ontent related picture\fp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43360"/>
            <a:ext cx="8534400" cy="6309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295400"/>
            <a:ext cx="6930571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778984"/>
            <a:ext cx="693057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1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914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i="1" dirty="0" smtClean="0"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6600" i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8534400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0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0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20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665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4419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40766"/>
            <a:ext cx="80772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3483766"/>
            <a:ext cx="80772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59404"/>
            <a:ext cx="8534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যুক্ত বর্ণ ভেঙ্গে শব্দ তৈরি করতে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54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1534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ব্যঞ্জনধবনির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স্বরধবনি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র্ণগুলো  একসঙ্গে লিখিত হলে বলা হয় সংযুক্ত বা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ব্যঞ্জন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‌+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অ+ক্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‌+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‌+আ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‌+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28471"/>
            <a:ext cx="42672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24342"/>
            <a:ext cx="74815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যুক্তব্যঞ্জন কয়েকধরনের হতে পারে। যেমন-</a:t>
            </a:r>
          </a:p>
          <a:p>
            <a:pPr marL="742950" indent="-742950">
              <a:buAutoNum type="arabicParenR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দ্বিত্ব ব্যঞ্জন</a:t>
            </a:r>
          </a:p>
          <a:p>
            <a:pPr marL="742950" indent="-742950">
              <a:buAutoNum type="arabicParenR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 যুক্তব্যঞ্জন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24071"/>
            <a:ext cx="891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দ্বিত্ব ব্যঞ্জন-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 ব্যঞ্জন পর পর দুবার ব্যবহৃত হলে তাকে দ্বিত্ব ব্যঞ্জন বলে। যেমন - সম্মান (ম্‌+ম)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24271"/>
            <a:ext cx="891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যুক্তব্যঞ্জন-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ব্যঞ্জনদ্বিত্ব ছাড়া সব ব্যঞ্জনসংযোগকে সাধারণ যুক্তব্যঞ্জন বলে। যেমন - লক্ষ (ক+ষ)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চেনা ও শনাক্তকরণের সুবিধা বা অসুবিধার দিক থেকে যুক্তব্যঞ্জন দু-প্রকারে নির্দেশ করা হয়-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স্বচ্ছ যুক্তব্যঞ্জন</a:t>
            </a:r>
          </a:p>
          <a:p>
            <a:pPr algn="just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খ)) অস্বচ্ছ যুক্তব্যঞ্জন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3189982"/>
            <a:ext cx="8839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স্বচ্ছ যুক্তব্যঞ্জন -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সব যুক্তব্যঞ্জনের মধ্যকার প্রতিটি বর্ণের রূপ স্পষ্ট, সেগুলোকে স্বচ্ছ যুক্তব্যঞ্জন বলে। যেমন- ঙ্খ (ঙ+খ)  পঙ্খী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450140"/>
            <a:ext cx="883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অস্বচ্ছ যুক্তব্যঞ্জন -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সব যুক্তব্যঞ্জনের মধ্যকার সব কটি বা কোনো কোনো  বর্ণের রূপ স্পষ্ট নয়, সেগুলোকে অস্বচ্ছ যুক্তব্যঞ্জন বলে। যেমন- ক্ষ (ক+ষ)  শিক্ষা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1404" y="2854404"/>
            <a:ext cx="85725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হ্ম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4" t="2529" r="4979" b="3607"/>
          <a:stretch/>
        </p:blipFill>
        <p:spPr>
          <a:xfrm>
            <a:off x="2898098" y="1295400"/>
            <a:ext cx="2283502" cy="393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95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3023681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হ+ম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8600"/>
            <a:ext cx="472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334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ব্রহ্ম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261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971</TotalTime>
  <Words>556</Words>
  <Application>Microsoft Office PowerPoint</Application>
  <PresentationFormat>On-screen Show (4:3)</PresentationFormat>
  <Paragraphs>147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ASUS</cp:lastModifiedBy>
  <cp:revision>238</cp:revision>
  <dcterms:created xsi:type="dcterms:W3CDTF">2006-08-16T00:00:00Z</dcterms:created>
  <dcterms:modified xsi:type="dcterms:W3CDTF">2020-12-23T11:03:56Z</dcterms:modified>
</cp:coreProperties>
</file>