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6" r:id="rId4"/>
    <p:sldId id="265" r:id="rId5"/>
    <p:sldId id="262" r:id="rId6"/>
    <p:sldId id="263" r:id="rId7"/>
    <p:sldId id="274" r:id="rId8"/>
    <p:sldId id="264" r:id="rId9"/>
    <p:sldId id="268" r:id="rId10"/>
    <p:sldId id="267" r:id="rId11"/>
    <p:sldId id="269" r:id="rId12"/>
    <p:sldId id="273"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91648A-0C64-4FD3-A552-2507DF8D711F}" type="datetimeFigureOut">
              <a:rPr lang="en-US" smtClean="0"/>
              <a:pPr/>
              <a:t>12/23/2020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9EEDC3-7E91-4CDA-B5A5-663582945983}" type="slidenum">
              <a:rPr lang="en-US" smtClean="0"/>
              <a:pPr/>
              <a:t>‹#›</a:t>
            </a:fld>
            <a:endParaRPr lang="en-US"/>
          </a:p>
        </p:txBody>
      </p:sp>
    </p:spTree>
    <p:extLst>
      <p:ext uri="{BB962C8B-B14F-4D97-AF65-F5344CB8AC3E}">
        <p14:creationId xmlns:p14="http://schemas.microsoft.com/office/powerpoint/2010/main" xmlns="" val="195950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9EEDC3-7E91-4CDA-B5A5-66358294598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9EEDC3-7E91-4CDA-B5A5-66358294598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5</a:t>
            </a:fld>
            <a:endParaRPr lang="en-US"/>
          </a:p>
        </p:txBody>
      </p:sp>
    </p:spTree>
    <p:extLst>
      <p:ext uri="{BB962C8B-B14F-4D97-AF65-F5344CB8AC3E}">
        <p14:creationId xmlns:p14="http://schemas.microsoft.com/office/powerpoint/2010/main" xmlns="" val="77023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NikoshBAN" pitchFamily="2" charset="0"/>
                <a:cs typeface="NikoshBAN" pitchFamily="2" charset="0"/>
              </a:rPr>
              <a:t>প্রশ্নে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ক্লিক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উত্তর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দেখা</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যাবে</a:t>
            </a:r>
            <a:r>
              <a:rPr lang="en-US" baseline="0" smtClean="0">
                <a:latin typeface="NikoshBAN" pitchFamily="2" charset="0"/>
                <a:cs typeface="NikoshBAN" pitchFamily="2" charset="0"/>
              </a:rPr>
              <a:t>।</a:t>
            </a:r>
            <a:endParaRPr lang="en-US"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A9EEDC3-7E91-4CDA-B5A5-66358294598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F68A33-E2AB-40D7-941A-EBBA6DE0182C}" type="datetimeFigureOut">
              <a:rPr lang="en-US" smtClean="0"/>
              <a:pPr/>
              <a:t>12/23/2020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08AD92-E2CB-45A7-8017-BE32AC3CC6DA}" type="slidenum">
              <a:rPr lang="en-US" smtClean="0"/>
              <a:pPr/>
              <a:t>‹#›</a:t>
            </a:fld>
            <a:endParaRPr lang="en-US"/>
          </a:p>
        </p:txBody>
      </p:sp>
    </p:spTree>
    <p:extLst>
      <p:ext uri="{BB962C8B-B14F-4D97-AF65-F5344CB8AC3E}">
        <p14:creationId xmlns:p14="http://schemas.microsoft.com/office/powerpoint/2010/main" xmlns="" val="47420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F68A33-E2AB-40D7-941A-EBBA6DE0182C}" type="datetimeFigureOut">
              <a:rPr lang="en-US" smtClean="0"/>
              <a:pPr/>
              <a:t>12/23/2020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08AD92-E2CB-45A7-8017-BE32AC3CC6DA}" type="slidenum">
              <a:rPr lang="en-US" smtClean="0"/>
              <a:pPr/>
              <a:t>‹#›</a:t>
            </a:fld>
            <a:endParaRPr lang="en-US"/>
          </a:p>
        </p:txBody>
      </p:sp>
    </p:spTree>
    <p:extLst>
      <p:ext uri="{BB962C8B-B14F-4D97-AF65-F5344CB8AC3E}">
        <p14:creationId xmlns:p14="http://schemas.microsoft.com/office/powerpoint/2010/main" xmlns="" val="128273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F68A33-E2AB-40D7-941A-EBBA6DE0182C}" type="datetimeFigureOut">
              <a:rPr lang="en-US" smtClean="0"/>
              <a:pPr/>
              <a:t>12/23/2020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08AD92-E2CB-45A7-8017-BE32AC3CC6DA}" type="slidenum">
              <a:rPr lang="en-US" smtClean="0"/>
              <a:pPr/>
              <a:t>‹#›</a:t>
            </a:fld>
            <a:endParaRPr lang="en-US"/>
          </a:p>
        </p:txBody>
      </p:sp>
    </p:spTree>
    <p:extLst>
      <p:ext uri="{BB962C8B-B14F-4D97-AF65-F5344CB8AC3E}">
        <p14:creationId xmlns:p14="http://schemas.microsoft.com/office/powerpoint/2010/main" xmlns="" val="295301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F68A33-E2AB-40D7-941A-EBBA6DE0182C}" type="datetimeFigureOut">
              <a:rPr lang="en-US" smtClean="0"/>
              <a:pPr/>
              <a:t>12/23/2020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08AD92-E2CB-45A7-8017-BE32AC3CC6DA}" type="slidenum">
              <a:rPr lang="en-US" smtClean="0"/>
              <a:pPr/>
              <a:t>‹#›</a:t>
            </a:fld>
            <a:endParaRPr lang="en-US"/>
          </a:p>
        </p:txBody>
      </p:sp>
    </p:spTree>
    <p:extLst>
      <p:ext uri="{BB962C8B-B14F-4D97-AF65-F5344CB8AC3E}">
        <p14:creationId xmlns:p14="http://schemas.microsoft.com/office/powerpoint/2010/main" xmlns="" val="322153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F68A33-E2AB-40D7-941A-EBBA6DE0182C}" type="datetimeFigureOut">
              <a:rPr lang="en-US" smtClean="0"/>
              <a:pPr/>
              <a:t>12/23/2020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08AD92-E2CB-45A7-8017-BE32AC3CC6DA}" type="slidenum">
              <a:rPr lang="en-US" smtClean="0"/>
              <a:pPr/>
              <a:t>‹#›</a:t>
            </a:fld>
            <a:endParaRPr lang="en-US"/>
          </a:p>
        </p:txBody>
      </p:sp>
    </p:spTree>
    <p:extLst>
      <p:ext uri="{BB962C8B-B14F-4D97-AF65-F5344CB8AC3E}">
        <p14:creationId xmlns:p14="http://schemas.microsoft.com/office/powerpoint/2010/main" xmlns="" val="63978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F68A33-E2AB-40D7-941A-EBBA6DE0182C}" type="datetimeFigureOut">
              <a:rPr lang="en-US" smtClean="0"/>
              <a:pPr/>
              <a:t>12/23/2020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08AD92-E2CB-45A7-8017-BE32AC3CC6DA}" type="slidenum">
              <a:rPr lang="en-US" smtClean="0"/>
              <a:pPr/>
              <a:t>‹#›</a:t>
            </a:fld>
            <a:endParaRPr lang="en-US"/>
          </a:p>
        </p:txBody>
      </p:sp>
    </p:spTree>
    <p:extLst>
      <p:ext uri="{BB962C8B-B14F-4D97-AF65-F5344CB8AC3E}">
        <p14:creationId xmlns:p14="http://schemas.microsoft.com/office/powerpoint/2010/main" xmlns="" val="166678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0F68A33-E2AB-40D7-941A-EBBA6DE0182C}" type="datetimeFigureOut">
              <a:rPr lang="en-US" smtClean="0"/>
              <a:pPr/>
              <a:t>12/23/2020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308AD92-E2CB-45A7-8017-BE32AC3CC6DA}" type="slidenum">
              <a:rPr lang="en-US" smtClean="0"/>
              <a:pPr/>
              <a:t>‹#›</a:t>
            </a:fld>
            <a:endParaRPr lang="en-US"/>
          </a:p>
        </p:txBody>
      </p:sp>
    </p:spTree>
    <p:extLst>
      <p:ext uri="{BB962C8B-B14F-4D97-AF65-F5344CB8AC3E}">
        <p14:creationId xmlns:p14="http://schemas.microsoft.com/office/powerpoint/2010/main" xmlns="" val="69413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0F68A33-E2AB-40D7-941A-EBBA6DE0182C}" type="datetimeFigureOut">
              <a:rPr lang="en-US" smtClean="0"/>
              <a:pPr/>
              <a:t>12/23/2020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308AD92-E2CB-45A7-8017-BE32AC3CC6DA}" type="slidenum">
              <a:rPr lang="en-US" smtClean="0"/>
              <a:pPr/>
              <a:t>‹#›</a:t>
            </a:fld>
            <a:endParaRPr lang="en-US"/>
          </a:p>
        </p:txBody>
      </p:sp>
    </p:spTree>
    <p:extLst>
      <p:ext uri="{BB962C8B-B14F-4D97-AF65-F5344CB8AC3E}">
        <p14:creationId xmlns:p14="http://schemas.microsoft.com/office/powerpoint/2010/main" xmlns="" val="299679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0F68A33-E2AB-40D7-941A-EBBA6DE0182C}" type="datetimeFigureOut">
              <a:rPr lang="en-US" smtClean="0"/>
              <a:pPr/>
              <a:t>12/23/2020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308AD92-E2CB-45A7-8017-BE32AC3CC6DA}" type="slidenum">
              <a:rPr lang="en-US" smtClean="0"/>
              <a:pPr/>
              <a:t>‹#›</a:t>
            </a:fld>
            <a:endParaRPr lang="en-US"/>
          </a:p>
        </p:txBody>
      </p:sp>
    </p:spTree>
    <p:extLst>
      <p:ext uri="{BB962C8B-B14F-4D97-AF65-F5344CB8AC3E}">
        <p14:creationId xmlns:p14="http://schemas.microsoft.com/office/powerpoint/2010/main" xmlns="" val="206748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F68A33-E2AB-40D7-941A-EBBA6DE0182C}" type="datetimeFigureOut">
              <a:rPr lang="en-US" smtClean="0"/>
              <a:pPr/>
              <a:t>12/23/2020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08AD92-E2CB-45A7-8017-BE32AC3CC6DA}" type="slidenum">
              <a:rPr lang="en-US" smtClean="0"/>
              <a:pPr/>
              <a:t>‹#›</a:t>
            </a:fld>
            <a:endParaRPr lang="en-US"/>
          </a:p>
        </p:txBody>
      </p:sp>
    </p:spTree>
    <p:extLst>
      <p:ext uri="{BB962C8B-B14F-4D97-AF65-F5344CB8AC3E}">
        <p14:creationId xmlns:p14="http://schemas.microsoft.com/office/powerpoint/2010/main" xmlns="" val="341982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F68A33-E2AB-40D7-941A-EBBA6DE0182C}" type="datetimeFigureOut">
              <a:rPr lang="en-US" smtClean="0"/>
              <a:pPr/>
              <a:t>12/23/2020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08AD92-E2CB-45A7-8017-BE32AC3CC6DA}" type="slidenum">
              <a:rPr lang="en-US" smtClean="0"/>
              <a:pPr/>
              <a:t>‹#›</a:t>
            </a:fld>
            <a:endParaRPr lang="en-US"/>
          </a:p>
        </p:txBody>
      </p:sp>
    </p:spTree>
    <p:extLst>
      <p:ext uri="{BB962C8B-B14F-4D97-AF65-F5344CB8AC3E}">
        <p14:creationId xmlns:p14="http://schemas.microsoft.com/office/powerpoint/2010/main" xmlns="" val="310383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000000">
                <a:alpha val="99000"/>
              </a:srgbClr>
            </a:gs>
            <a:gs pos="39999">
              <a:srgbClr val="0A128C"/>
            </a:gs>
            <a:gs pos="70000">
              <a:srgbClr val="181CC7"/>
            </a:gs>
            <a:gs pos="88000">
              <a:srgbClr val="7005D4"/>
            </a:gs>
            <a:gs pos="100000">
              <a:srgbClr val="8C3D9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Frame 6"/>
          <p:cNvSpPr/>
          <p:nvPr userDrawn="1"/>
        </p:nvSpPr>
        <p:spPr>
          <a:xfrm>
            <a:off x="76200" y="76200"/>
            <a:ext cx="9029700" cy="6731000"/>
          </a:xfrm>
          <a:prstGeom prst="frame">
            <a:avLst>
              <a:gd name="adj1" fmla="val 3443"/>
            </a:avLst>
          </a:prstGeom>
          <a:blipFill dpi="0" rotWithShape="1">
            <a:blip r:embed="rId13">
              <a:alphaModFix amt="85000"/>
            </a:blip>
            <a:srcRec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userDrawn="1"/>
        </p:nvSpPr>
        <p:spPr>
          <a:xfrm>
            <a:off x="0" y="0"/>
            <a:ext cx="9144000" cy="6858000"/>
          </a:xfrm>
          <a:prstGeom prst="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4800" y="304800"/>
            <a:ext cx="8534400" cy="6273800"/>
          </a:xfrm>
          <a:prstGeom prst="rect">
            <a:avLst/>
          </a:prstGeom>
          <a:noFill/>
          <a:ln w="5715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85800" y="6505545"/>
            <a:ext cx="8077200"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নিরাপদ</a:t>
            </a:r>
            <a:r>
              <a:rPr lang="en-US" sz="2000" baseline="0" dirty="0" smtClean="0">
                <a:latin typeface="NikoshBAN" panose="02000000000000000000" pitchFamily="2" charset="0"/>
                <a:cs typeface="NikoshBAN" panose="02000000000000000000" pitchFamily="2" charset="0"/>
              </a:rPr>
              <a:t> </a:t>
            </a:r>
            <a:r>
              <a:rPr lang="en-US" sz="2000" baseline="0" dirty="0" err="1" smtClean="0">
                <a:latin typeface="NikoshBAN" panose="02000000000000000000" pitchFamily="2" charset="0"/>
                <a:cs typeface="NikoshBAN" panose="02000000000000000000" pitchFamily="2" charset="0"/>
              </a:rPr>
              <a:t>বিশ্বাস</a:t>
            </a:r>
            <a:r>
              <a:rPr lang="en-US" sz="2000" baseline="0" dirty="0" smtClean="0">
                <a:latin typeface="NikoshBAN" panose="02000000000000000000" pitchFamily="2" charset="0"/>
                <a:cs typeface="NikoshBAN" panose="02000000000000000000" pitchFamily="2" charset="0"/>
              </a:rPr>
              <a:t>(</a:t>
            </a:r>
            <a:r>
              <a:rPr lang="en-US" sz="2000" baseline="0" dirty="0" err="1" smtClean="0">
                <a:latin typeface="NikoshBAN" panose="02000000000000000000" pitchFamily="2" charset="0"/>
                <a:cs typeface="NikoshBAN" panose="02000000000000000000" pitchFamily="2" charset="0"/>
              </a:rPr>
              <a:t>সহকারি</a:t>
            </a:r>
            <a:r>
              <a:rPr lang="en-US" sz="2000" baseline="0" dirty="0" smtClean="0">
                <a:latin typeface="NikoshBAN" panose="02000000000000000000" pitchFamily="2" charset="0"/>
                <a:cs typeface="NikoshBAN" panose="02000000000000000000" pitchFamily="2" charset="0"/>
              </a:rPr>
              <a:t> </a:t>
            </a:r>
            <a:r>
              <a:rPr lang="en-US" sz="2000" baseline="0" dirty="0" err="1" smtClean="0">
                <a:latin typeface="NikoshBAN" panose="02000000000000000000" pitchFamily="2" charset="0"/>
                <a:cs typeface="NikoshBAN" panose="02000000000000000000" pitchFamily="2" charset="0"/>
              </a:rPr>
              <a:t>শিক্ষক</a:t>
            </a:r>
            <a:r>
              <a:rPr lang="en-US" sz="2000" baseline="0" dirty="0" smtClean="0">
                <a:latin typeface="NikoshBAN" panose="02000000000000000000" pitchFamily="2" charset="0"/>
                <a:cs typeface="NikoshBAN" panose="02000000000000000000" pitchFamily="2" charset="0"/>
              </a:rPr>
              <a:t>), </a:t>
            </a:r>
            <a:r>
              <a:rPr lang="en-US" sz="2000" baseline="0" dirty="0" err="1" smtClean="0">
                <a:latin typeface="NikoshBAN" panose="02000000000000000000" pitchFamily="2" charset="0"/>
                <a:cs typeface="NikoshBAN" panose="02000000000000000000" pitchFamily="2" charset="0"/>
              </a:rPr>
              <a:t>রাণীগঞ্জ</a:t>
            </a:r>
            <a:r>
              <a:rPr lang="en-US" sz="2000" baseline="0" dirty="0" smtClean="0">
                <a:latin typeface="NikoshBAN" panose="02000000000000000000" pitchFamily="2" charset="0"/>
                <a:cs typeface="NikoshBAN" panose="02000000000000000000" pitchFamily="2" charset="0"/>
              </a:rPr>
              <a:t> </a:t>
            </a:r>
            <a:r>
              <a:rPr lang="en-US" sz="2000" baseline="0" dirty="0" err="1" smtClean="0">
                <a:latin typeface="NikoshBAN" panose="02000000000000000000" pitchFamily="2" charset="0"/>
                <a:cs typeface="NikoshBAN" panose="02000000000000000000" pitchFamily="2" charset="0"/>
              </a:rPr>
              <a:t>উচ্চ</a:t>
            </a:r>
            <a:r>
              <a:rPr lang="en-US" sz="2000" baseline="0" dirty="0" smtClean="0">
                <a:latin typeface="NikoshBAN" panose="02000000000000000000" pitchFamily="2" charset="0"/>
                <a:cs typeface="NikoshBAN" panose="02000000000000000000" pitchFamily="2" charset="0"/>
              </a:rPr>
              <a:t> </a:t>
            </a:r>
            <a:r>
              <a:rPr lang="en-US" sz="2000" baseline="0" dirty="0" err="1" smtClean="0">
                <a:latin typeface="NikoshBAN" panose="02000000000000000000" pitchFamily="2" charset="0"/>
                <a:cs typeface="NikoshBAN" panose="02000000000000000000" pitchFamily="2" charset="0"/>
              </a:rPr>
              <a:t>বিদ্যালয়</a:t>
            </a:r>
            <a:r>
              <a:rPr lang="en-US" sz="2000" baseline="0" dirty="0" smtClean="0">
                <a:latin typeface="NikoshBAN" panose="02000000000000000000" pitchFamily="2" charset="0"/>
                <a:cs typeface="NikoshBAN" panose="02000000000000000000" pitchFamily="2" charset="0"/>
              </a:rPr>
              <a:t>, </a:t>
            </a:r>
            <a:r>
              <a:rPr lang="en-US" sz="2000" baseline="0" dirty="0" err="1" smtClean="0">
                <a:latin typeface="NikoshBAN" panose="02000000000000000000" pitchFamily="2" charset="0"/>
                <a:cs typeface="NikoshBAN" panose="02000000000000000000" pitchFamily="2" charset="0"/>
              </a:rPr>
              <a:t>জগন্নাথপুর</a:t>
            </a:r>
            <a:r>
              <a:rPr lang="en-US" sz="2000" baseline="0" dirty="0" smtClean="0">
                <a:latin typeface="NikoshBAN" panose="02000000000000000000" pitchFamily="2" charset="0"/>
                <a:cs typeface="NikoshBAN" panose="02000000000000000000" pitchFamily="2" charset="0"/>
              </a:rPr>
              <a:t>, </a:t>
            </a:r>
            <a:r>
              <a:rPr lang="en-US" sz="2000" baseline="0" dirty="0" err="1" smtClean="0">
                <a:latin typeface="NikoshBAN" panose="02000000000000000000" pitchFamily="2" charset="0"/>
                <a:cs typeface="NikoshBAN" panose="02000000000000000000" pitchFamily="2" charset="0"/>
              </a:rPr>
              <a:t>সুনামগঞ্জ</a:t>
            </a:r>
            <a:r>
              <a:rPr lang="en-US" sz="2000" baseline="0" dirty="0" smtClean="0">
                <a:latin typeface="NikoshBAN" panose="02000000000000000000" pitchFamily="2" charset="0"/>
                <a:cs typeface="NikoshBAN" panose="02000000000000000000" pitchFamily="2" charset="0"/>
              </a:rPr>
              <a:t>। ০১৭৩৪৬৬৭১৩৬</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460665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abdulalimctg001@gmail.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flower1.gif"/>
          <p:cNvPicPr>
            <a:picLocks noChangeAspect="1"/>
          </p:cNvPicPr>
          <p:nvPr/>
        </p:nvPicPr>
        <p:blipFill>
          <a:blip r:embed="rId4"/>
          <a:stretch>
            <a:fillRect/>
          </a:stretch>
        </p:blipFill>
        <p:spPr>
          <a:xfrm>
            <a:off x="381000" y="304800"/>
            <a:ext cx="8406410" cy="6172200"/>
          </a:xfrm>
          <a:prstGeom prst="rect">
            <a:avLst/>
          </a:prstGeom>
        </p:spPr>
      </p:pic>
      <p:sp>
        <p:nvSpPr>
          <p:cNvPr id="3" name="TextBox 2"/>
          <p:cNvSpPr txBox="1"/>
          <p:nvPr/>
        </p:nvSpPr>
        <p:spPr>
          <a:xfrm>
            <a:off x="946067" y="1066800"/>
            <a:ext cx="7286625" cy="120032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7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আজকের</a:t>
            </a:r>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 </a:t>
            </a:r>
            <a:r>
              <a:rPr lang="en-US" sz="7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ক্লাসে</a:t>
            </a:r>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 </a:t>
            </a:r>
            <a:r>
              <a:rPr lang="en-US" sz="7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সবাইকে</a:t>
            </a:r>
            <a:endParaRPr lang="bn-BD"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endParaRPr>
          </a:p>
        </p:txBody>
      </p:sp>
      <p:sp>
        <p:nvSpPr>
          <p:cNvPr id="5" name="Rectangle 4"/>
          <p:cNvSpPr/>
          <p:nvPr/>
        </p:nvSpPr>
        <p:spPr>
          <a:xfrm>
            <a:off x="1219200" y="2057400"/>
            <a:ext cx="7010400" cy="3170099"/>
          </a:xfrm>
          <a:prstGeom prst="rect">
            <a:avLst/>
          </a:prstGeom>
          <a:noFill/>
        </p:spPr>
        <p:txBody>
          <a:bodyPr wrap="square" lIns="91440" tIns="45720" rIns="91440" bIns="45720">
            <a:spAutoFit/>
          </a:bodyPr>
          <a:lstStyle/>
          <a:p>
            <a:pPr algn="ctr"/>
            <a:r>
              <a:rPr lang="bn-BD" sz="200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স্বাগতম</a:t>
            </a:r>
            <a:r>
              <a:rPr lang="bn-BD" sz="20000" b="1" cap="none" spc="0"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endParaRPr lang="en-US" sz="20000" b="1" cap="none" spc="0" dirty="0">
              <a:ln w="1905"/>
              <a:solidFill>
                <a:srgbClr val="FFFF00"/>
              </a:solidFill>
              <a:effectLst>
                <a:innerShdw blurRad="69850" dist="43180" dir="5400000">
                  <a:srgbClr val="000000">
                    <a:alpha val="65000"/>
                  </a:srgbClr>
                </a:innerShdw>
              </a:effectLst>
            </a:endParaRPr>
          </a:p>
        </p:txBody>
      </p:sp>
      <p:pic>
        <p:nvPicPr>
          <p:cNvPr id="6" name="Picture 5"/>
          <p:cNvPicPr>
            <a:picLocks noChangeAspect="1"/>
          </p:cNvPicPr>
          <p:nvPr/>
        </p:nvPicPr>
        <p:blipFill rotWithShape="1">
          <a:blip r:embed="rId5">
            <a:lum bright="-10000" contrast="10000"/>
            <a:extLst>
              <a:ext uri="{28A0092B-C50C-407E-A947-70E740481C1C}">
                <a14:useLocalDpi xmlns="" xmlns:a14="http://schemas.microsoft.com/office/drawing/2010/main" val="0"/>
              </a:ext>
            </a:extLst>
          </a:blip>
          <a:srcRect r="48871"/>
          <a:stretch/>
        </p:blipFill>
        <p:spPr>
          <a:xfrm>
            <a:off x="0" y="-36786"/>
            <a:ext cx="4343400" cy="6970985"/>
          </a:xfrm>
          <a:prstGeom prst="rect">
            <a:avLst/>
          </a:prstGeom>
        </p:spPr>
      </p:pic>
      <p:pic>
        <p:nvPicPr>
          <p:cNvPr id="7" name="Picture 6"/>
          <p:cNvPicPr>
            <a:picLocks noChangeAspect="1"/>
          </p:cNvPicPr>
          <p:nvPr/>
        </p:nvPicPr>
        <p:blipFill rotWithShape="1">
          <a:blip r:embed="rId5">
            <a:lum bright="-10000" contrast="10000"/>
            <a:extLst>
              <a:ext uri="{28A0092B-C50C-407E-A947-70E740481C1C}">
                <a14:useLocalDpi xmlns="" xmlns:a14="http://schemas.microsoft.com/office/drawing/2010/main" val="0"/>
              </a:ext>
            </a:extLst>
          </a:blip>
          <a:srcRect l="50000"/>
          <a:stretch/>
        </p:blipFill>
        <p:spPr>
          <a:xfrm>
            <a:off x="4267200" y="-70943"/>
            <a:ext cx="4876800" cy="7005142"/>
          </a:xfrm>
          <a:prstGeom prst="rect">
            <a:avLst/>
          </a:prstGeom>
        </p:spPr>
      </p:pic>
    </p:spTree>
    <p:extLst>
      <p:ext uri="{BB962C8B-B14F-4D97-AF65-F5344CB8AC3E}">
        <p14:creationId xmlns:p14="http://schemas.microsoft.com/office/powerpoint/2010/main" xmlns="" val="353073597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3000"/>
                                        <p:tgtEl>
                                          <p:spTgt spid="6"/>
                                        </p:tgtEl>
                                        <p:attrNameLst>
                                          <p:attrName>ppt_w</p:attrName>
                                        </p:attrNameLst>
                                      </p:cBhvr>
                                      <p:tavLst>
                                        <p:tav tm="0">
                                          <p:val>
                                            <p:strVal val="ppt_w"/>
                                          </p:val>
                                        </p:tav>
                                        <p:tav tm="100000">
                                          <p:val>
                                            <p:fltVal val="0"/>
                                          </p:val>
                                        </p:tav>
                                      </p:tavLst>
                                    </p:anim>
                                    <p:anim calcmode="lin" valueType="num">
                                      <p:cBhvr>
                                        <p:cTn id="7" dur="3000"/>
                                        <p:tgtEl>
                                          <p:spTgt spid="6"/>
                                        </p:tgtEl>
                                        <p:attrNameLst>
                                          <p:attrName>ppt_h</p:attrName>
                                        </p:attrNameLst>
                                      </p:cBhvr>
                                      <p:tavLst>
                                        <p:tav tm="0">
                                          <p:val>
                                            <p:strVal val="ppt_h"/>
                                          </p:val>
                                        </p:tav>
                                        <p:tav tm="100000">
                                          <p:val>
                                            <p:fltVal val="0"/>
                                          </p:val>
                                        </p:tav>
                                      </p:tavLst>
                                    </p:anim>
                                    <p:set>
                                      <p:cBhvr>
                                        <p:cTn id="8" dur="1" fill="hold">
                                          <p:stCondLst>
                                            <p:cond delay="2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23" presetClass="exit" presetSubtype="32" fill="hold" nodeType="withEffect">
                                  <p:stCondLst>
                                    <p:cond delay="0"/>
                                  </p:stCondLst>
                                  <p:childTnLst>
                                    <p:anim calcmode="lin" valueType="num">
                                      <p:cBhvr>
                                        <p:cTn id="10" dur="3000"/>
                                        <p:tgtEl>
                                          <p:spTgt spid="7"/>
                                        </p:tgtEl>
                                        <p:attrNameLst>
                                          <p:attrName>ppt_w</p:attrName>
                                        </p:attrNameLst>
                                      </p:cBhvr>
                                      <p:tavLst>
                                        <p:tav tm="0">
                                          <p:val>
                                            <p:strVal val="ppt_w"/>
                                          </p:val>
                                        </p:tav>
                                        <p:tav tm="100000">
                                          <p:val>
                                            <p:fltVal val="0"/>
                                          </p:val>
                                        </p:tav>
                                      </p:tavLst>
                                    </p:anim>
                                    <p:anim calcmode="lin" valueType="num">
                                      <p:cBhvr>
                                        <p:cTn id="11" dur="3000"/>
                                        <p:tgtEl>
                                          <p:spTgt spid="7"/>
                                        </p:tgtEl>
                                        <p:attrNameLst>
                                          <p:attrName>ppt_h</p:attrName>
                                        </p:attrNameLst>
                                      </p:cBhvr>
                                      <p:tavLst>
                                        <p:tav tm="0">
                                          <p:val>
                                            <p:strVal val="ppt_h"/>
                                          </p:val>
                                        </p:tav>
                                        <p:tav tm="100000">
                                          <p:val>
                                            <p:fltVal val="0"/>
                                          </p:val>
                                        </p:tav>
                                      </p:tavLst>
                                    </p:anim>
                                    <p:set>
                                      <p:cBhvr>
                                        <p:cTn id="12" dur="1" fill="hold">
                                          <p:stCondLst>
                                            <p:cond delay="2999"/>
                                          </p:stCondLst>
                                        </p:cTn>
                                        <p:tgtEl>
                                          <p:spTgt spid="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00200" y="342900"/>
            <a:ext cx="5334000" cy="571500"/>
          </a:xfrm>
          <a:prstGeom prst="roundRect">
            <a:avLst>
              <a:gd name="adj" fmla="val 0"/>
            </a:avLst>
          </a:prstGeom>
          <a:ln/>
        </p:spPr>
        <p:style>
          <a:lnRef idx="3">
            <a:schemeClr val="lt1"/>
          </a:lnRef>
          <a:fillRef idx="1">
            <a:schemeClr val="dk1"/>
          </a:fillRef>
          <a:effectRef idx="1">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2800" dirty="0" smtClean="0">
                <a:solidFill>
                  <a:srgbClr val="FFFF00"/>
                </a:solidFill>
                <a:latin typeface="NikoshBAN" pitchFamily="2" charset="0"/>
                <a:cs typeface="NikoshBAN" pitchFamily="2" charset="0"/>
              </a:rPr>
              <a:t>বাক্যের </a:t>
            </a:r>
            <a:r>
              <a:rPr lang="bn-BD" sz="4000" dirty="0" smtClean="0">
                <a:solidFill>
                  <a:srgbClr val="FF0000"/>
                </a:solidFill>
                <a:latin typeface="NikoshBAN" pitchFamily="2" charset="0"/>
                <a:cs typeface="NikoshBAN" pitchFamily="2" charset="0"/>
              </a:rPr>
              <a:t>মধ্যে</a:t>
            </a:r>
            <a:r>
              <a:rPr lang="bn-BD" sz="2800" dirty="0" smtClean="0">
                <a:solidFill>
                  <a:srgbClr val="FFFF00"/>
                </a:solidFill>
                <a:latin typeface="NikoshBAN" pitchFamily="2" charset="0"/>
                <a:cs typeface="NikoshBAN" pitchFamily="2" charset="0"/>
              </a:rPr>
              <a:t> ব্যবহৃত বিরামচিহ্ন -</a:t>
            </a:r>
            <a:endParaRPr lang="en-US" sz="2800" dirty="0">
              <a:solidFill>
                <a:srgbClr val="FFFF00"/>
              </a:solidFill>
              <a:latin typeface="NikoshBAN" pitchFamily="2" charset="0"/>
              <a:cs typeface="NikoshBAN" pitchFamily="2" charset="0"/>
            </a:endParaRPr>
          </a:p>
        </p:txBody>
      </p:sp>
      <p:graphicFrame>
        <p:nvGraphicFramePr>
          <p:cNvPr id="3" name="Table 2"/>
          <p:cNvGraphicFramePr>
            <a:graphicFrameLocks noGrp="1"/>
          </p:cNvGraphicFramePr>
          <p:nvPr/>
        </p:nvGraphicFramePr>
        <p:xfrm>
          <a:off x="457199" y="1066799"/>
          <a:ext cx="8382001" cy="4953001"/>
        </p:xfrm>
        <a:graphic>
          <a:graphicData uri="http://schemas.openxmlformats.org/drawingml/2006/table">
            <a:tbl>
              <a:tblPr firstRow="1" bandRow="1">
                <a:tableStyleId>{5C22544A-7EE6-4342-B048-85BDC9FD1C3A}</a:tableStyleId>
              </a:tblPr>
              <a:tblGrid>
                <a:gridCol w="1706071"/>
                <a:gridCol w="1186832"/>
                <a:gridCol w="2522018"/>
                <a:gridCol w="2967080"/>
              </a:tblGrid>
              <a:tr h="969065">
                <a:tc>
                  <a:txBody>
                    <a:bodyPr/>
                    <a:lstStyle/>
                    <a:p>
                      <a:pPr algn="ctr"/>
                      <a:r>
                        <a:rPr lang="bn-BD" sz="2400" b="0" dirty="0" smtClean="0">
                          <a:solidFill>
                            <a:srgbClr val="FFFF00"/>
                          </a:solidFill>
                          <a:latin typeface="NikoshBAN" pitchFamily="2" charset="0"/>
                          <a:cs typeface="NikoshBAN" pitchFamily="2" charset="0"/>
                        </a:rPr>
                        <a:t>বিভিন্ন যতিচিহ্নের নাম</a:t>
                      </a:r>
                      <a:endParaRPr lang="en-US" sz="2400" b="0" dirty="0">
                        <a:solidFill>
                          <a:srgbClr val="FFFF00"/>
                        </a:solidFill>
                        <a:latin typeface="NikoshBAN" pitchFamily="2" charset="0"/>
                        <a:cs typeface="NikoshBAN" pitchFamily="2" charset="0"/>
                      </a:endParaRPr>
                    </a:p>
                  </a:txBody>
                  <a:tcPr/>
                </a:tc>
                <a:tc>
                  <a:txBody>
                    <a:bodyPr/>
                    <a:lstStyle/>
                    <a:p>
                      <a:pPr algn="ctr"/>
                      <a:r>
                        <a:rPr lang="bn-BD" sz="2400" b="0" dirty="0" smtClean="0">
                          <a:solidFill>
                            <a:srgbClr val="FFFF00"/>
                          </a:solidFill>
                          <a:latin typeface="NikoshBAN" pitchFamily="2" charset="0"/>
                          <a:cs typeface="NikoshBAN" pitchFamily="2" charset="0"/>
                        </a:rPr>
                        <a:t>আকৃতি</a:t>
                      </a:r>
                      <a:r>
                        <a:rPr lang="bn-BD" sz="2400" b="0" baseline="0" dirty="0" smtClean="0">
                          <a:solidFill>
                            <a:srgbClr val="FFFF00"/>
                          </a:solidFill>
                          <a:latin typeface="NikoshBAN" pitchFamily="2" charset="0"/>
                          <a:cs typeface="NikoshBAN" pitchFamily="2" charset="0"/>
                        </a:rPr>
                        <a:t> বা রূপ</a:t>
                      </a:r>
                      <a:endParaRPr lang="en-US" sz="2400" b="0" dirty="0">
                        <a:solidFill>
                          <a:srgbClr val="FFFF00"/>
                        </a:solidFill>
                        <a:latin typeface="NikoshBAN" pitchFamily="2" charset="0"/>
                        <a:cs typeface="NikoshBAN" pitchFamily="2" charset="0"/>
                      </a:endParaRPr>
                    </a:p>
                  </a:txBody>
                  <a:tcPr/>
                </a:tc>
                <a:tc>
                  <a:txBody>
                    <a:bodyPr/>
                    <a:lstStyle/>
                    <a:p>
                      <a:pPr algn="ctr"/>
                      <a:r>
                        <a:rPr lang="bn-BD" sz="2400" b="0" dirty="0" smtClean="0">
                          <a:solidFill>
                            <a:srgbClr val="FFFF00"/>
                          </a:solidFill>
                          <a:latin typeface="NikoshBAN" pitchFamily="2" charset="0"/>
                          <a:cs typeface="NikoshBAN" pitchFamily="2" charset="0"/>
                        </a:rPr>
                        <a:t>বিরতির কাল বা পরিমাণ</a:t>
                      </a:r>
                      <a:endParaRPr lang="en-US" sz="2400" b="0" dirty="0">
                        <a:solidFill>
                          <a:srgbClr val="FFFF00"/>
                        </a:solidFill>
                        <a:latin typeface="NikoshBAN" pitchFamily="2" charset="0"/>
                        <a:cs typeface="NikoshBAN" pitchFamily="2" charset="0"/>
                      </a:endParaRPr>
                    </a:p>
                  </a:txBody>
                  <a:tcPr/>
                </a:tc>
                <a:tc>
                  <a:txBody>
                    <a:bodyPr/>
                    <a:lstStyle/>
                    <a:p>
                      <a:pPr algn="ctr"/>
                      <a:r>
                        <a:rPr lang="bn-BD" sz="2400" b="0" dirty="0" smtClean="0">
                          <a:solidFill>
                            <a:srgbClr val="FFFF00"/>
                          </a:solidFill>
                          <a:latin typeface="NikoshBAN" pitchFamily="2" charset="0"/>
                          <a:cs typeface="NikoshBAN" pitchFamily="2" charset="0"/>
                        </a:rPr>
                        <a:t>উদাহরণ</a:t>
                      </a:r>
                      <a:endParaRPr lang="en-US" sz="2400" b="0" dirty="0">
                        <a:solidFill>
                          <a:srgbClr val="FFFF00"/>
                        </a:solidFill>
                        <a:latin typeface="NikoshBAN" pitchFamily="2" charset="0"/>
                        <a:cs typeface="NikoshBAN" pitchFamily="2" charset="0"/>
                      </a:endParaRPr>
                    </a:p>
                  </a:txBody>
                  <a:tcPr/>
                </a:tc>
              </a:tr>
              <a:tr h="969065">
                <a:tc>
                  <a:txBody>
                    <a:bodyPr/>
                    <a:lstStyle/>
                    <a:p>
                      <a:pPr algn="l"/>
                      <a:r>
                        <a:rPr lang="bn-BD" sz="2400" b="0" dirty="0" smtClean="0">
                          <a:latin typeface="NikoshBAN" pitchFamily="2" charset="0"/>
                          <a:cs typeface="NikoshBAN" pitchFamily="2" charset="0"/>
                        </a:rPr>
                        <a:t>হাইফেন</a:t>
                      </a:r>
                      <a:endParaRPr lang="en-US" sz="2400" b="0" dirty="0">
                        <a:latin typeface="NikoshBAN" pitchFamily="2" charset="0"/>
                        <a:cs typeface="NikoshBAN" pitchFamily="2" charset="0"/>
                      </a:endParaRPr>
                    </a:p>
                  </a:txBody>
                  <a:tcPr anchor="ctr"/>
                </a:tc>
                <a:tc>
                  <a:txBody>
                    <a:bodyPr/>
                    <a:lstStyle/>
                    <a:p>
                      <a:pPr algn="ctr"/>
                      <a:r>
                        <a:rPr lang="en-US" sz="2800" b="0" dirty="0" smtClean="0">
                          <a:solidFill>
                            <a:schemeClr val="tx1"/>
                          </a:solidFill>
                          <a:latin typeface="NikoshBAN" pitchFamily="2" charset="0"/>
                          <a:cs typeface="NikoshBAN" pitchFamily="2" charset="0"/>
                        </a:rPr>
                        <a:t>-</a:t>
                      </a:r>
                      <a:endParaRPr lang="en-US" sz="2800" b="0" dirty="0">
                        <a:solidFill>
                          <a:schemeClr val="tx1"/>
                        </a:solidFill>
                        <a:latin typeface="NikoshBAN" pitchFamily="2" charset="0"/>
                        <a:cs typeface="NikoshBAN" pitchFamily="2" charset="0"/>
                      </a:endParaRPr>
                    </a:p>
                  </a:txBody>
                  <a:tcPr anchor="ctr"/>
                </a:tc>
                <a:tc>
                  <a:txBody>
                    <a:bodyPr/>
                    <a:lstStyle/>
                    <a:p>
                      <a:pPr algn="l"/>
                      <a:r>
                        <a:rPr lang="bn-BD" sz="2400" b="0" dirty="0" smtClean="0">
                          <a:latin typeface="NikoshBAN" pitchFamily="2" charset="0"/>
                          <a:cs typeface="NikoshBAN" pitchFamily="2" charset="0"/>
                        </a:rPr>
                        <a:t>থামার</a:t>
                      </a:r>
                      <a:r>
                        <a:rPr lang="bn-BD" sz="2400" b="0" baseline="0" dirty="0" smtClean="0">
                          <a:latin typeface="NikoshBAN" pitchFamily="2" charset="0"/>
                          <a:cs typeface="NikoshBAN" pitchFamily="2" charset="0"/>
                        </a:rPr>
                        <a:t> প্রয়োজন নাই</a:t>
                      </a:r>
                      <a:endParaRPr lang="en-US" sz="2400" b="0" dirty="0">
                        <a:latin typeface="NikoshBAN" pitchFamily="2" charset="0"/>
                        <a:cs typeface="NikoshBAN" pitchFamily="2" charset="0"/>
                      </a:endParaRPr>
                    </a:p>
                  </a:txBody>
                  <a:tcPr anchor="ctr"/>
                </a:tc>
                <a:tc>
                  <a:txBody>
                    <a:bodyPr/>
                    <a:lstStyle/>
                    <a:p>
                      <a:pPr algn="l"/>
                      <a:r>
                        <a:rPr lang="bn-BD" sz="2400" b="0" dirty="0" smtClean="0">
                          <a:latin typeface="NikoshBAN" pitchFamily="2" charset="0"/>
                          <a:cs typeface="NikoshBAN" pitchFamily="2" charset="0"/>
                        </a:rPr>
                        <a:t>এ আমাদের শ্রদ্ধা-অভিনন্দন,</a:t>
                      </a:r>
                      <a:r>
                        <a:rPr lang="bn-BD" sz="2400" b="0" baseline="0" dirty="0" smtClean="0">
                          <a:latin typeface="NikoshBAN" pitchFamily="2" charset="0"/>
                          <a:cs typeface="NikoshBAN" pitchFamily="2" charset="0"/>
                        </a:rPr>
                        <a:t> আমাদের প্রীতি-উপহার।</a:t>
                      </a:r>
                      <a:endParaRPr lang="en-US" sz="2400" b="0" dirty="0">
                        <a:latin typeface="NikoshBAN" pitchFamily="2" charset="0"/>
                        <a:cs typeface="NikoshBAN" pitchFamily="2" charset="0"/>
                      </a:endParaRPr>
                    </a:p>
                  </a:txBody>
                  <a:tcPr/>
                </a:tc>
              </a:tr>
              <a:tr h="1399761">
                <a:tc>
                  <a:txBody>
                    <a:bodyPr/>
                    <a:lstStyle/>
                    <a:p>
                      <a:pPr algn="l"/>
                      <a:r>
                        <a:rPr lang="bn-BD" sz="2400" b="0" dirty="0" smtClean="0">
                          <a:latin typeface="NikoshBAN" pitchFamily="2" charset="0"/>
                          <a:cs typeface="NikoshBAN" pitchFamily="2" charset="0"/>
                        </a:rPr>
                        <a:t>উদ্ধরণ</a:t>
                      </a:r>
                      <a:r>
                        <a:rPr lang="bn-BD" sz="2400" b="0" baseline="0" dirty="0" smtClean="0">
                          <a:latin typeface="NikoshBAN" pitchFamily="2" charset="0"/>
                          <a:cs typeface="NikoshBAN" pitchFamily="2" charset="0"/>
                        </a:rPr>
                        <a:t> চিহ্ন</a:t>
                      </a:r>
                      <a:endParaRPr lang="en-US" sz="2400" b="0" dirty="0">
                        <a:latin typeface="NikoshBAN" pitchFamily="2" charset="0"/>
                        <a:cs typeface="NikoshBAN" pitchFamily="2"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800" b="0" dirty="0" smtClean="0">
                          <a:solidFill>
                            <a:schemeClr val="tx1"/>
                          </a:solidFill>
                          <a:latin typeface="NikoshBAN" pitchFamily="2" charset="0"/>
                          <a:cs typeface="NikoshBAN" pitchFamily="2" charset="0"/>
                        </a:rPr>
                        <a:t>‘ </a:t>
                      </a:r>
                      <a:r>
                        <a:rPr lang="bn-BD" sz="2800" b="0" baseline="0" dirty="0" smtClean="0">
                          <a:solidFill>
                            <a:schemeClr val="tx1"/>
                          </a:solidFill>
                          <a:latin typeface="NikoshBAN" pitchFamily="2" charset="0"/>
                          <a:cs typeface="NikoshBAN" pitchFamily="2" charset="0"/>
                        </a:rPr>
                        <a:t> </a:t>
                      </a:r>
                      <a:r>
                        <a:rPr lang="bn-BD" sz="2800" b="0" dirty="0" smtClean="0">
                          <a:solidFill>
                            <a:schemeClr val="tx1"/>
                          </a:solidFill>
                          <a:latin typeface="NikoshBAN" pitchFamily="2" charset="0"/>
                          <a:cs typeface="NikoshBAN" pitchFamily="2"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bn-BD" sz="2800" b="0" dirty="0" smtClean="0">
                          <a:solidFill>
                            <a:schemeClr val="tx1"/>
                          </a:solidFill>
                          <a:latin typeface="NikoshBAN" pitchFamily="2" charset="0"/>
                          <a:cs typeface="NikoshBAN" pitchFamily="2" charset="0"/>
                        </a:rPr>
                        <a:t>“ ”</a:t>
                      </a:r>
                      <a:endParaRPr lang="en-US" sz="2800" b="0" dirty="0" smtClean="0">
                        <a:solidFill>
                          <a:schemeClr val="tx1"/>
                        </a:solidFill>
                        <a:latin typeface="NikoshBAN" pitchFamily="2" charset="0"/>
                        <a:cs typeface="NikoshBAN" pitchFamily="2"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এক বলতে যে সময়</a:t>
                      </a:r>
                      <a:r>
                        <a:rPr lang="bn-BD" sz="2400" b="0" baseline="0" dirty="0" smtClean="0">
                          <a:latin typeface="NikoshBAN" pitchFamily="2" charset="0"/>
                          <a:cs typeface="NikoshBAN" pitchFamily="2" charset="0"/>
                        </a:rPr>
                        <a:t> লাগে</a:t>
                      </a:r>
                      <a:endParaRPr lang="en-US" sz="2400" b="0" dirty="0" smtClean="0">
                        <a:latin typeface="NikoshBAN" pitchFamily="2" charset="0"/>
                        <a:cs typeface="NikoshBAN" pitchFamily="2" charset="0"/>
                      </a:endParaRPr>
                    </a:p>
                  </a:txBody>
                  <a:tcPr anchor="ctr"/>
                </a:tc>
                <a:tc>
                  <a:txBody>
                    <a:bodyPr/>
                    <a:lstStyle/>
                    <a:p>
                      <a:pPr algn="l"/>
                      <a:r>
                        <a:rPr lang="bn-BD" sz="2400" b="0" dirty="0" smtClean="0">
                          <a:latin typeface="NikoshBAN" pitchFamily="2" charset="0"/>
                          <a:cs typeface="NikoshBAN" pitchFamily="2" charset="0"/>
                        </a:rPr>
                        <a:t>শিক্ষক</a:t>
                      </a:r>
                      <a:r>
                        <a:rPr lang="bn-BD" sz="2400" b="0" baseline="0" dirty="0" smtClean="0">
                          <a:latin typeface="NikoshBAN" pitchFamily="2" charset="0"/>
                          <a:cs typeface="NikoshBAN" pitchFamily="2" charset="0"/>
                        </a:rPr>
                        <a:t> বললেন, “গতকাল জাপানে ভয়াবহ ভূমিকম্প হয়েছে।”</a:t>
                      </a:r>
                      <a:endParaRPr lang="en-US" sz="2400" b="0" dirty="0">
                        <a:latin typeface="NikoshBAN" pitchFamily="2" charset="0"/>
                        <a:cs typeface="NikoshBAN" pitchFamily="2" charset="0"/>
                      </a:endParaRPr>
                    </a:p>
                  </a:txBody>
                  <a:tcPr/>
                </a:tc>
              </a:tr>
              <a:tr h="538370">
                <a:tc>
                  <a:txBody>
                    <a:bodyPr/>
                    <a:lstStyle/>
                    <a:p>
                      <a:pPr algn="l"/>
                      <a:r>
                        <a:rPr lang="bn-BD" sz="2400" b="0" dirty="0" smtClean="0">
                          <a:latin typeface="NikoshBAN" pitchFamily="2" charset="0"/>
                          <a:cs typeface="NikoshBAN" pitchFamily="2" charset="0"/>
                        </a:rPr>
                        <a:t>প্রথম</a:t>
                      </a:r>
                      <a:r>
                        <a:rPr lang="bn-BD" sz="2400" b="0" baseline="0" dirty="0" smtClean="0">
                          <a:latin typeface="NikoshBAN" pitchFamily="2" charset="0"/>
                          <a:cs typeface="NikoshBAN" pitchFamily="2" charset="0"/>
                        </a:rPr>
                        <a:t> বন্ধনী চিহ্ন</a:t>
                      </a:r>
                      <a:endParaRPr lang="en-US" sz="2400" b="0" dirty="0">
                        <a:latin typeface="NikoshBAN" pitchFamily="2" charset="0"/>
                        <a:cs typeface="NikoshBAN" pitchFamily="2" charset="0"/>
                      </a:endParaRPr>
                    </a:p>
                  </a:txBody>
                  <a:tcPr anchor="ctr"/>
                </a:tc>
                <a:tc>
                  <a:txBody>
                    <a:bodyPr/>
                    <a:lstStyle/>
                    <a:p>
                      <a:pPr algn="ctr"/>
                      <a:r>
                        <a:rPr lang="bn-BD" sz="2800" b="0" dirty="0" smtClean="0">
                          <a:solidFill>
                            <a:schemeClr val="tx1"/>
                          </a:solidFill>
                          <a:latin typeface="NikoshBAN" pitchFamily="2" charset="0"/>
                          <a:cs typeface="NikoshBAN" pitchFamily="2" charset="0"/>
                        </a:rPr>
                        <a:t>( )</a:t>
                      </a:r>
                      <a:endParaRPr lang="en-US" sz="2800" b="0" dirty="0">
                        <a:solidFill>
                          <a:schemeClr val="tx1"/>
                        </a:solidFill>
                        <a:latin typeface="NikoshBAN" pitchFamily="2" charset="0"/>
                        <a:cs typeface="NikoshBAN" pitchFamily="2"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থামার</a:t>
                      </a:r>
                      <a:r>
                        <a:rPr lang="bn-BD" sz="2400" b="0" baseline="0" dirty="0" smtClean="0">
                          <a:latin typeface="NikoshBAN" pitchFamily="2" charset="0"/>
                          <a:cs typeface="NikoshBAN" pitchFamily="2" charset="0"/>
                        </a:rPr>
                        <a:t> প্রয়োজন নাই</a:t>
                      </a:r>
                      <a:endParaRPr lang="en-US" sz="2400" b="0" dirty="0" smtClean="0">
                        <a:latin typeface="NikoshBAN" pitchFamily="2" charset="0"/>
                        <a:cs typeface="NikoshBAN" pitchFamily="2" charset="0"/>
                      </a:endParaRPr>
                    </a:p>
                  </a:txBody>
                  <a:tcPr anchor="ctr"/>
                </a:tc>
                <a:tc rowSpan="3">
                  <a:txBody>
                    <a:bodyPr/>
                    <a:lstStyle/>
                    <a:p>
                      <a:pPr algn="l"/>
                      <a:r>
                        <a:rPr lang="bn-BD" sz="2400" b="0" dirty="0" smtClean="0">
                          <a:latin typeface="NikoshBAN" pitchFamily="2" charset="0"/>
                          <a:cs typeface="NikoshBAN" pitchFamily="2" charset="0"/>
                        </a:rPr>
                        <a:t> গণিতশাস্ত্রে ব্যবহৃক্ত</a:t>
                      </a:r>
                      <a:r>
                        <a:rPr lang="bn-BD" sz="2400" b="0" baseline="0" dirty="0" smtClean="0">
                          <a:latin typeface="NikoshBAN" pitchFamily="2" charset="0"/>
                          <a:cs typeface="NikoshBAN" pitchFamily="2" charset="0"/>
                        </a:rPr>
                        <a:t> হয়।</a:t>
                      </a:r>
                      <a:endParaRPr lang="en-US" sz="2400" b="0" dirty="0">
                        <a:latin typeface="NikoshBAN" pitchFamily="2" charset="0"/>
                        <a:cs typeface="NikoshBAN" pitchFamily="2" charset="0"/>
                      </a:endParaRPr>
                    </a:p>
                  </a:txBody>
                  <a:tcPr anchor="ctr"/>
                </a:tc>
              </a:tr>
              <a:tr h="538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২য়</a:t>
                      </a:r>
                      <a:r>
                        <a:rPr lang="bn-BD" sz="2400" b="0" baseline="0" dirty="0" smtClean="0">
                          <a:latin typeface="NikoshBAN" pitchFamily="2" charset="0"/>
                          <a:cs typeface="NikoshBAN" pitchFamily="2" charset="0"/>
                        </a:rPr>
                        <a:t> বন্ধনী চিহ্ন</a:t>
                      </a:r>
                      <a:endParaRPr lang="en-US" sz="2400" b="0" dirty="0" smtClean="0">
                        <a:latin typeface="NikoshBAN" pitchFamily="2" charset="0"/>
                        <a:cs typeface="NikoshBAN" pitchFamily="2" charset="0"/>
                      </a:endParaRPr>
                    </a:p>
                  </a:txBody>
                  <a:tcPr anchor="ctr"/>
                </a:tc>
                <a:tc>
                  <a:txBody>
                    <a:bodyPr/>
                    <a:lstStyle/>
                    <a:p>
                      <a:pPr algn="ctr"/>
                      <a:r>
                        <a:rPr lang="bn-BD" sz="2800" b="0" dirty="0" smtClean="0">
                          <a:solidFill>
                            <a:schemeClr val="tx1"/>
                          </a:solidFill>
                          <a:latin typeface="NikoshBAN" pitchFamily="2" charset="0"/>
                          <a:cs typeface="NikoshBAN" pitchFamily="2" charset="0"/>
                        </a:rPr>
                        <a:t>{ }</a:t>
                      </a:r>
                      <a:endParaRPr lang="en-US" sz="2800" b="0" dirty="0">
                        <a:solidFill>
                          <a:schemeClr val="tx1"/>
                        </a:solidFill>
                        <a:latin typeface="NikoshBAN" pitchFamily="2" charset="0"/>
                        <a:cs typeface="NikoshBAN" pitchFamily="2"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থামার</a:t>
                      </a:r>
                      <a:r>
                        <a:rPr lang="bn-BD" sz="2400" b="0" baseline="0" dirty="0" smtClean="0">
                          <a:latin typeface="NikoshBAN" pitchFamily="2" charset="0"/>
                          <a:cs typeface="NikoshBAN" pitchFamily="2" charset="0"/>
                        </a:rPr>
                        <a:t> প্রয়োজন নাই</a:t>
                      </a:r>
                      <a:endParaRPr lang="en-US" sz="2400" b="0" dirty="0" smtClean="0">
                        <a:latin typeface="NikoshBAN" pitchFamily="2" charset="0"/>
                        <a:cs typeface="NikoshBAN" pitchFamily="2" charset="0"/>
                      </a:endParaRPr>
                    </a:p>
                  </a:txBody>
                  <a:tcPr anchor="ctr"/>
                </a:tc>
                <a:tc vMerge="1">
                  <a:txBody>
                    <a:bodyPr/>
                    <a:lstStyle/>
                    <a:p>
                      <a:pPr algn="l"/>
                      <a:endParaRPr lang="en-US" sz="2400" b="0" dirty="0">
                        <a:latin typeface="NikoshBAN" pitchFamily="2" charset="0"/>
                        <a:cs typeface="NikoshBAN" pitchFamily="2" charset="0"/>
                      </a:endParaRPr>
                    </a:p>
                  </a:txBody>
                  <a:tcPr/>
                </a:tc>
              </a:tr>
              <a:tr h="538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৩য়</a:t>
                      </a:r>
                      <a:r>
                        <a:rPr lang="bn-BD" sz="2400" b="0" baseline="0" dirty="0" smtClean="0">
                          <a:latin typeface="NikoshBAN" pitchFamily="2" charset="0"/>
                          <a:cs typeface="NikoshBAN" pitchFamily="2" charset="0"/>
                        </a:rPr>
                        <a:t> বন্ধনী চিহ্ন</a:t>
                      </a:r>
                      <a:endParaRPr lang="en-US" sz="2400" b="0" dirty="0" smtClean="0">
                        <a:latin typeface="NikoshBAN" pitchFamily="2" charset="0"/>
                        <a:cs typeface="NikoshBAN" pitchFamily="2" charset="0"/>
                      </a:endParaRPr>
                    </a:p>
                  </a:txBody>
                  <a:tcPr anchor="ctr"/>
                </a:tc>
                <a:tc>
                  <a:txBody>
                    <a:bodyPr/>
                    <a:lstStyle/>
                    <a:p>
                      <a:pPr algn="ctr"/>
                      <a:r>
                        <a:rPr lang="bn-BD" sz="2800" b="0" dirty="0" smtClean="0">
                          <a:solidFill>
                            <a:schemeClr val="tx1"/>
                          </a:solidFill>
                          <a:latin typeface="NikoshBAN" pitchFamily="2" charset="0"/>
                          <a:cs typeface="NikoshBAN" pitchFamily="2" charset="0"/>
                        </a:rPr>
                        <a:t>[ ]</a:t>
                      </a:r>
                      <a:endParaRPr lang="en-US" sz="2800" b="0" dirty="0">
                        <a:solidFill>
                          <a:schemeClr val="tx1"/>
                        </a:solidFill>
                        <a:latin typeface="NikoshBAN" pitchFamily="2" charset="0"/>
                        <a:cs typeface="NikoshBAN" pitchFamily="2"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থামার</a:t>
                      </a:r>
                      <a:r>
                        <a:rPr lang="bn-BD" sz="2400" b="0" baseline="0" dirty="0" smtClean="0">
                          <a:latin typeface="NikoshBAN" pitchFamily="2" charset="0"/>
                          <a:cs typeface="NikoshBAN" pitchFamily="2" charset="0"/>
                        </a:rPr>
                        <a:t> প্রয়োজন নাই</a:t>
                      </a:r>
                      <a:endParaRPr lang="en-US" sz="2400" b="0" dirty="0" smtClean="0">
                        <a:latin typeface="NikoshBAN" pitchFamily="2" charset="0"/>
                        <a:cs typeface="NikoshBAN" pitchFamily="2" charset="0"/>
                      </a:endParaRPr>
                    </a:p>
                  </a:txBody>
                  <a:tcPr anchor="ctr"/>
                </a:tc>
                <a:tc vMerge="1">
                  <a:txBody>
                    <a:bodyPr/>
                    <a:lstStyle/>
                    <a:p>
                      <a:pPr algn="l"/>
                      <a:endParaRPr lang="en-US" sz="2400" b="0" dirty="0">
                        <a:latin typeface="NikoshBAN" pitchFamily="2" charset="0"/>
                        <a:cs typeface="NikoshBAN" pitchFamily="2" charset="0"/>
                      </a:endParaRPr>
                    </a:p>
                  </a:txBody>
                  <a:tcPr/>
                </a:tc>
              </a:tr>
            </a:tbl>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icture1"/>
          <p:cNvPicPr>
            <a:picLocks noChangeAspect="1" noChangeArrowheads="1"/>
          </p:cNvPicPr>
          <p:nvPr/>
        </p:nvPicPr>
        <p:blipFill>
          <a:blip r:embed="rId2"/>
          <a:srcRect/>
          <a:stretch>
            <a:fillRect/>
          </a:stretch>
        </p:blipFill>
        <p:spPr bwMode="auto">
          <a:xfrm>
            <a:off x="2438400" y="1066800"/>
            <a:ext cx="3729789" cy="2209800"/>
          </a:xfrm>
          <a:prstGeom prst="ellipse">
            <a:avLst/>
          </a:prstGeom>
          <a:ln>
            <a:noFill/>
          </a:ln>
          <a:effectLst>
            <a:softEdge rad="112500"/>
          </a:effectLst>
        </p:spPr>
      </p:pic>
      <p:sp>
        <p:nvSpPr>
          <p:cNvPr id="3" name="TextBox 1" descr="Purple mesh"/>
          <p:cNvSpPr>
            <a:spLocks noChangeArrowheads="1"/>
          </p:cNvSpPr>
          <p:nvPr/>
        </p:nvSpPr>
        <p:spPr bwMode="auto">
          <a:xfrm>
            <a:off x="2735263" y="152400"/>
            <a:ext cx="3060700" cy="82550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bn-BD" sz="4000" b="1" dirty="0">
                <a:solidFill>
                  <a:schemeClr val="bg1"/>
                </a:solidFill>
                <a:latin typeface="NikoshBAN" pitchFamily="2" charset="0"/>
                <a:cs typeface="NikoshBAN" pitchFamily="2" charset="0"/>
              </a:rPr>
              <a:t>মুল্যায়ন</a:t>
            </a:r>
            <a:endParaRPr lang="en-US" sz="4000" b="1" dirty="0">
              <a:solidFill>
                <a:schemeClr val="bg1"/>
              </a:solidFill>
              <a:latin typeface="NikoshBAN" pitchFamily="2" charset="0"/>
              <a:cs typeface="NikoshBAN" pitchFamily="2" charset="0"/>
            </a:endParaRPr>
          </a:p>
        </p:txBody>
      </p:sp>
      <p:sp>
        <p:nvSpPr>
          <p:cNvPr id="4" name="Rounded Rectangle 3" descr="darkness blues wide"/>
          <p:cNvSpPr>
            <a:spLocks noChangeArrowheads="1"/>
          </p:cNvSpPr>
          <p:nvPr/>
        </p:nvSpPr>
        <p:spPr bwMode="auto">
          <a:xfrm>
            <a:off x="838200" y="3352800"/>
            <a:ext cx="6934200" cy="2590800"/>
          </a:xfrm>
          <a:prstGeom prst="roundRect">
            <a:avLst>
              <a:gd name="adj" fmla="val 28491"/>
            </a:avLst>
          </a:prstGeom>
          <a:ln>
            <a:headEnd/>
            <a:tailEnd/>
          </a:ln>
        </p:spPr>
        <p:style>
          <a:lnRef idx="3">
            <a:schemeClr val="lt1"/>
          </a:lnRef>
          <a:fillRef idx="1">
            <a:schemeClr val="dk1"/>
          </a:fillRef>
          <a:effectRef idx="1">
            <a:schemeClr val="dk1"/>
          </a:effectRef>
          <a:fontRef idx="minor">
            <a:schemeClr val="lt1"/>
          </a:fontRef>
        </p:style>
        <p:txBody>
          <a:bodyPr anchor="ctr"/>
          <a:lstStyle/>
          <a:p>
            <a:pPr marL="342900" indent="-342900"/>
            <a:endParaRPr lang="bn-BD" sz="3200" b="1" dirty="0" smtClean="0">
              <a:solidFill>
                <a:srgbClr val="0000FF"/>
              </a:solidFill>
              <a:latin typeface="NikoshBAN" pitchFamily="2" charset="0"/>
              <a:cs typeface="NikoshBAN" pitchFamily="2" charset="0"/>
            </a:endParaRPr>
          </a:p>
          <a:p>
            <a:pPr marL="342900" indent="-342900"/>
            <a:endParaRPr lang="bn-BD" sz="3200" b="1" dirty="0" smtClean="0">
              <a:solidFill>
                <a:srgbClr val="0000FF"/>
              </a:solidFill>
              <a:latin typeface="NikoshBAN" pitchFamily="2" charset="0"/>
              <a:cs typeface="NikoshBAN" pitchFamily="2" charset="0"/>
            </a:endParaRPr>
          </a:p>
          <a:p>
            <a:pPr marL="342900" indent="-342900"/>
            <a:r>
              <a:rPr lang="bn-BD" sz="3200" b="1" dirty="0" smtClean="0">
                <a:solidFill>
                  <a:srgbClr val="FFFF00"/>
                </a:solidFill>
                <a:latin typeface="NikoshBAN" pitchFamily="2" charset="0"/>
                <a:cs typeface="NikoshBAN" pitchFamily="2" charset="0"/>
              </a:rPr>
              <a:t>১। </a:t>
            </a:r>
            <a:r>
              <a:rPr lang="bn-BD" sz="3200" dirty="0" smtClean="0">
                <a:solidFill>
                  <a:srgbClr val="FFFF00"/>
                </a:solidFill>
                <a:latin typeface="NikoshBAN" pitchFamily="2" charset="0"/>
                <a:cs typeface="NikoshBAN" pitchFamily="2" charset="0"/>
              </a:rPr>
              <a:t>বিরামচিহ্ন </a:t>
            </a:r>
            <a:r>
              <a:rPr lang="bn-BD" sz="3200" b="1" dirty="0" smtClean="0">
                <a:solidFill>
                  <a:srgbClr val="FFFF00"/>
                </a:solidFill>
                <a:latin typeface="NikoshBAN" pitchFamily="2" charset="0"/>
                <a:cs typeface="NikoshBAN" pitchFamily="2" charset="0"/>
              </a:rPr>
              <a:t>কাকে </a:t>
            </a:r>
            <a:r>
              <a:rPr lang="bn-BD" sz="3200" b="1" dirty="0">
                <a:solidFill>
                  <a:srgbClr val="FFFF00"/>
                </a:solidFill>
                <a:latin typeface="NikoshBAN" pitchFamily="2" charset="0"/>
                <a:cs typeface="NikoshBAN" pitchFamily="2" charset="0"/>
              </a:rPr>
              <a:t>বলে ?</a:t>
            </a:r>
          </a:p>
          <a:p>
            <a:pPr marL="342900" indent="-342900"/>
            <a:r>
              <a:rPr lang="bn-BD" sz="3200" b="1" dirty="0" smtClean="0">
                <a:solidFill>
                  <a:srgbClr val="FF0000"/>
                </a:solidFill>
                <a:latin typeface="NikoshBAN" pitchFamily="2" charset="0"/>
                <a:cs typeface="NikoshBAN" pitchFamily="2" charset="0"/>
              </a:rPr>
              <a:t>২। </a:t>
            </a:r>
            <a:r>
              <a:rPr lang="bn-BD" sz="3200" dirty="0" smtClean="0">
                <a:solidFill>
                  <a:srgbClr val="FF0000"/>
                </a:solidFill>
                <a:latin typeface="NikoshBAN" pitchFamily="2" charset="0"/>
                <a:cs typeface="NikoshBAN" pitchFamily="2" charset="0"/>
              </a:rPr>
              <a:t>বাক্যের শেষে ব্যবহৃত বিরামচিহ্নগুলো কী কী?</a:t>
            </a:r>
          </a:p>
          <a:p>
            <a:pPr marL="342900" indent="-342900"/>
            <a:r>
              <a:rPr lang="bn-BD" sz="3200" dirty="0" smtClean="0">
                <a:solidFill>
                  <a:srgbClr val="92D050"/>
                </a:solidFill>
                <a:latin typeface="NikoshBAN" pitchFamily="2" charset="0"/>
                <a:cs typeface="NikoshBAN" pitchFamily="2" charset="0"/>
              </a:rPr>
              <a:t>৩। কমা (</a:t>
            </a:r>
            <a:r>
              <a:rPr lang="en-US" sz="3200" dirty="0" smtClean="0">
                <a:solidFill>
                  <a:srgbClr val="92D050"/>
                </a:solidFill>
                <a:latin typeface="NikoshBAN" pitchFamily="2" charset="0"/>
                <a:cs typeface="NikoshBAN" pitchFamily="2" charset="0"/>
              </a:rPr>
              <a:t>Comma) </a:t>
            </a:r>
            <a:r>
              <a:rPr lang="bn-BD" sz="3200" dirty="0" smtClean="0">
                <a:solidFill>
                  <a:srgbClr val="92D050"/>
                </a:solidFill>
                <a:latin typeface="NikoshBAN" pitchFamily="2" charset="0"/>
                <a:cs typeface="NikoshBAN" pitchFamily="2" charset="0"/>
              </a:rPr>
              <a:t>শব্দের বাংলা অর্থ কী? </a:t>
            </a:r>
          </a:p>
          <a:p>
            <a:pPr marL="342900" indent="-342900"/>
            <a:r>
              <a:rPr lang="bn-BD" sz="3200" dirty="0" smtClean="0">
                <a:solidFill>
                  <a:srgbClr val="00B0F0"/>
                </a:solidFill>
                <a:latin typeface="NikoshBAN" pitchFamily="2" charset="0"/>
                <a:cs typeface="NikoshBAN" pitchFamily="2" charset="0"/>
              </a:rPr>
              <a:t>৪। দাঁড়ির অপর নাম কী?</a:t>
            </a:r>
            <a:endParaRPr lang="en-US" sz="3200" dirty="0" smtClean="0">
              <a:solidFill>
                <a:srgbClr val="00B0F0"/>
              </a:solidFill>
              <a:latin typeface="NikoshBAN" pitchFamily="2" charset="0"/>
              <a:cs typeface="NikoshBAN" pitchFamily="2" charset="0"/>
            </a:endParaRPr>
          </a:p>
          <a:p>
            <a:pPr marL="342900" indent="-342900"/>
            <a:endParaRPr lang="bn-BD" sz="3200" b="1" dirty="0" smtClean="0">
              <a:solidFill>
                <a:srgbClr val="0000FF"/>
              </a:solidFill>
              <a:latin typeface="NikoshBAN" pitchFamily="2" charset="0"/>
              <a:cs typeface="NikoshBAN" pitchFamily="2" charset="0"/>
            </a:endParaRPr>
          </a:p>
          <a:p>
            <a:pPr marL="342900" indent="-342900"/>
            <a:endParaRPr lang="en-US" sz="32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NikoshBAN" pitchFamily="2" charset="0"/>
              <a:cs typeface="NikoshBAN" pitchFamily="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Scale>
                                      <p:cBhvr>
                                        <p:cTn id="16"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
                                        </p:tgtEl>
                                        <p:attrNameLst>
                                          <p:attrName>ppt_x</p:attrName>
                                          <p:attrName>ppt_y</p:attrName>
                                        </p:attrNameLst>
                                      </p:cBhvr>
                                    </p:animMotion>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800" decel="100000"/>
                                        <p:tgtEl>
                                          <p:spTgt spid="4">
                                            <p:txEl>
                                              <p:pRg st="2" end="2"/>
                                            </p:txEl>
                                          </p:spTgt>
                                        </p:tgtEl>
                                      </p:cBhvr>
                                    </p:animEffect>
                                    <p:anim calcmode="lin" valueType="num">
                                      <p:cBhvr>
                                        <p:cTn id="2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600" decel="100000"/>
                                        <p:tgtEl>
                                          <p:spTgt spid="4">
                                            <p:txEl>
                                              <p:pRg st="3" end="3"/>
                                            </p:txEl>
                                          </p:spTgt>
                                        </p:tgtEl>
                                      </p:cBhvr>
                                    </p:animEffect>
                                    <p:anim calcmode="lin" valueType="num">
                                      <p:cBhvr>
                                        <p:cTn id="34" dur="16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5" dur="16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36" dur="16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37" dur="400" accel="100000" fill="hold">
                                          <p:stCondLst>
                                            <p:cond delay="16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38" dur="400" accel="100000" fill="hold">
                                          <p:stCondLst>
                                            <p:cond delay="16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600" decel="100000"/>
                                        <p:tgtEl>
                                          <p:spTgt spid="4">
                                            <p:txEl>
                                              <p:pRg st="4" end="4"/>
                                            </p:txEl>
                                          </p:spTgt>
                                        </p:tgtEl>
                                      </p:cBhvr>
                                    </p:animEffect>
                                    <p:anim calcmode="lin" valueType="num">
                                      <p:cBhvr>
                                        <p:cTn id="44" dur="16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45" dur="16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46" dur="16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47" dur="400" accel="100000" fill="hold">
                                          <p:stCondLst>
                                            <p:cond delay="16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48" dur="400" accel="100000" fill="hold">
                                          <p:stCondLst>
                                            <p:cond delay="16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fade">
                                      <p:cBhvr>
                                        <p:cTn id="53" dur="1600" decel="100000"/>
                                        <p:tgtEl>
                                          <p:spTgt spid="4">
                                            <p:txEl>
                                              <p:pRg st="5" end="5"/>
                                            </p:txEl>
                                          </p:spTgt>
                                        </p:tgtEl>
                                      </p:cBhvr>
                                    </p:animEffect>
                                    <p:anim calcmode="lin" valueType="num">
                                      <p:cBhvr>
                                        <p:cTn id="54" dur="1600" decel="100000" fill="hold"/>
                                        <p:tgtEl>
                                          <p:spTgt spid="4">
                                            <p:txEl>
                                              <p:pRg st="5" end="5"/>
                                            </p:txEl>
                                          </p:spTgt>
                                        </p:tgtEl>
                                        <p:attrNameLst>
                                          <p:attrName>style.rotation</p:attrName>
                                        </p:attrNameLst>
                                      </p:cBhvr>
                                      <p:tavLst>
                                        <p:tav tm="0">
                                          <p:val>
                                            <p:fltVal val="-90"/>
                                          </p:val>
                                        </p:tav>
                                        <p:tav tm="100000">
                                          <p:val>
                                            <p:fltVal val="0"/>
                                          </p:val>
                                        </p:tav>
                                      </p:tavLst>
                                    </p:anim>
                                    <p:anim calcmode="lin" valueType="num">
                                      <p:cBhvr>
                                        <p:cTn id="55" dur="1600" decel="100000" fill="hold"/>
                                        <p:tgtEl>
                                          <p:spTgt spid="4">
                                            <p:txEl>
                                              <p:pRg st="5" end="5"/>
                                            </p:txEl>
                                          </p:spTgt>
                                        </p:tgtEl>
                                        <p:attrNameLst>
                                          <p:attrName>ppt_x</p:attrName>
                                        </p:attrNameLst>
                                      </p:cBhvr>
                                      <p:tavLst>
                                        <p:tav tm="0">
                                          <p:val>
                                            <p:strVal val="#ppt_x+0.4"/>
                                          </p:val>
                                        </p:tav>
                                        <p:tav tm="100000">
                                          <p:val>
                                            <p:strVal val="#ppt_x-0.05"/>
                                          </p:val>
                                        </p:tav>
                                      </p:tavLst>
                                    </p:anim>
                                    <p:anim calcmode="lin" valueType="num">
                                      <p:cBhvr>
                                        <p:cTn id="56" dur="1600" decel="100000" fill="hold"/>
                                        <p:tgtEl>
                                          <p:spTgt spid="4">
                                            <p:txEl>
                                              <p:pRg st="5" end="5"/>
                                            </p:txEl>
                                          </p:spTgt>
                                        </p:tgtEl>
                                        <p:attrNameLst>
                                          <p:attrName>ppt_y</p:attrName>
                                        </p:attrNameLst>
                                      </p:cBhvr>
                                      <p:tavLst>
                                        <p:tav tm="0">
                                          <p:val>
                                            <p:strVal val="#ppt_y-0.4"/>
                                          </p:val>
                                        </p:tav>
                                        <p:tav tm="100000">
                                          <p:val>
                                            <p:strVal val="#ppt_y+0.1"/>
                                          </p:val>
                                        </p:tav>
                                      </p:tavLst>
                                    </p:anim>
                                    <p:anim calcmode="lin" valueType="num">
                                      <p:cBhvr>
                                        <p:cTn id="57" dur="400" accel="100000" fill="hold">
                                          <p:stCondLst>
                                            <p:cond delay="1600"/>
                                          </p:stCondLst>
                                        </p:cTn>
                                        <p:tgtEl>
                                          <p:spTgt spid="4">
                                            <p:txEl>
                                              <p:pRg st="5" end="5"/>
                                            </p:txEl>
                                          </p:spTgt>
                                        </p:tgtEl>
                                        <p:attrNameLst>
                                          <p:attrName>ppt_x</p:attrName>
                                        </p:attrNameLst>
                                      </p:cBhvr>
                                      <p:tavLst>
                                        <p:tav tm="0">
                                          <p:val>
                                            <p:strVal val="#ppt_x-0.05"/>
                                          </p:val>
                                        </p:tav>
                                        <p:tav tm="100000">
                                          <p:val>
                                            <p:strVal val="#ppt_x"/>
                                          </p:val>
                                        </p:tav>
                                      </p:tavLst>
                                    </p:anim>
                                    <p:anim calcmode="lin" valueType="num">
                                      <p:cBhvr>
                                        <p:cTn id="58" dur="400" accel="100000" fill="hold">
                                          <p:stCondLst>
                                            <p:cond delay="1600"/>
                                          </p:stCondLst>
                                        </p:cTn>
                                        <p:tgtEl>
                                          <p:spTgt spid="4">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5231" y="268069"/>
            <a:ext cx="247356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600" b="1" dirty="0" smtClean="0">
                <a:solidFill>
                  <a:srgbClr val="FFFF00"/>
                </a:solidFill>
                <a:latin typeface="NikoshBAN"/>
                <a:cs typeface="NikoshBAN" pitchFamily="2" charset="0"/>
              </a:rPr>
              <a:t>মূল্যায়ন  </a:t>
            </a:r>
            <a:endParaRPr lang="en-US" sz="3600" b="1" dirty="0">
              <a:solidFill>
                <a:srgbClr val="FFFF00"/>
              </a:solidFill>
              <a:latin typeface="NikoshBAN"/>
              <a:cs typeface="NikoshBAN" pitchFamily="2" charset="0"/>
            </a:endParaRPr>
          </a:p>
        </p:txBody>
      </p:sp>
      <p:sp>
        <p:nvSpPr>
          <p:cNvPr id="4" name="Rectangle 3"/>
          <p:cNvSpPr/>
          <p:nvPr/>
        </p:nvSpPr>
        <p:spPr>
          <a:xfrm>
            <a:off x="381000" y="990600"/>
            <a:ext cx="5029200" cy="553998"/>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ct val="150000"/>
              </a:lnSpc>
            </a:pPr>
            <a:r>
              <a:rPr lang="bn-BD" sz="2000" dirty="0" smtClean="0">
                <a:solidFill>
                  <a:srgbClr val="C00000"/>
                </a:solidFill>
                <a:latin typeface="NikoshBAN" pitchFamily="2" charset="0"/>
                <a:cs typeface="NikoshBAN" pitchFamily="2" charset="0"/>
              </a:rPr>
              <a:t>১। কমা অপেক্ষা বেশি বিরতির প্রয়োজব হলে কোন চিহ্ন বসে </a:t>
            </a:r>
            <a:r>
              <a:rPr lang="en-US" sz="2000" dirty="0" smtClean="0">
                <a:solidFill>
                  <a:srgbClr val="C00000"/>
                </a:solidFill>
                <a:latin typeface="NikoshBAN" pitchFamily="2" charset="0"/>
                <a:cs typeface="NikoshBAN" pitchFamily="2" charset="0"/>
              </a:rPr>
              <a:t>?</a:t>
            </a:r>
          </a:p>
        </p:txBody>
      </p:sp>
      <p:sp>
        <p:nvSpPr>
          <p:cNvPr id="5" name="Oval 4"/>
          <p:cNvSpPr/>
          <p:nvPr/>
        </p:nvSpPr>
        <p:spPr>
          <a:xfrm>
            <a:off x="211015" y="1650617"/>
            <a:ext cx="562708"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NikoshBAN"/>
              </a:rPr>
              <a:t>ক</a:t>
            </a:r>
            <a:endParaRPr lang="en-US" dirty="0">
              <a:latin typeface="NikoshBAN"/>
            </a:endParaRPr>
          </a:p>
        </p:txBody>
      </p:sp>
      <p:sp>
        <p:nvSpPr>
          <p:cNvPr id="6" name="Oval 5"/>
          <p:cNvSpPr/>
          <p:nvPr/>
        </p:nvSpPr>
        <p:spPr>
          <a:xfrm>
            <a:off x="2954216" y="1676400"/>
            <a:ext cx="492369"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NikoshBAN"/>
              </a:rPr>
              <a:t>খ </a:t>
            </a:r>
            <a:endParaRPr lang="en-US" dirty="0">
              <a:latin typeface="NikoshBAN"/>
            </a:endParaRPr>
          </a:p>
        </p:txBody>
      </p:sp>
      <p:sp>
        <p:nvSpPr>
          <p:cNvPr id="7" name="Oval 6"/>
          <p:cNvSpPr/>
          <p:nvPr/>
        </p:nvSpPr>
        <p:spPr>
          <a:xfrm>
            <a:off x="6049108" y="1676401"/>
            <a:ext cx="492369" cy="4829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গ</a:t>
            </a:r>
            <a:endParaRPr lang="en-US" dirty="0"/>
          </a:p>
        </p:txBody>
      </p:sp>
      <p:sp>
        <p:nvSpPr>
          <p:cNvPr id="8" name="Rectangle 7"/>
          <p:cNvSpPr/>
          <p:nvPr/>
        </p:nvSpPr>
        <p:spPr>
          <a:xfrm>
            <a:off x="844062" y="1676400"/>
            <a:ext cx="1899138"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কোলন</a:t>
            </a:r>
            <a:endParaRPr lang="en-US" dirty="0">
              <a:latin typeface="NikoshBAN" pitchFamily="2" charset="0"/>
              <a:cs typeface="NikoshBAN" pitchFamily="2" charset="0"/>
            </a:endParaRPr>
          </a:p>
        </p:txBody>
      </p:sp>
      <p:sp>
        <p:nvSpPr>
          <p:cNvPr id="9" name="Rectangle 8"/>
          <p:cNvSpPr/>
          <p:nvPr/>
        </p:nvSpPr>
        <p:spPr>
          <a:xfrm>
            <a:off x="6611815" y="1676400"/>
            <a:ext cx="2110154"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হাইফেন</a:t>
            </a:r>
            <a:endParaRPr lang="en-US" dirty="0">
              <a:latin typeface="NikoshBAN" pitchFamily="2" charset="0"/>
              <a:cs typeface="NikoshBAN" pitchFamily="2" charset="0"/>
            </a:endParaRPr>
          </a:p>
        </p:txBody>
      </p:sp>
      <p:sp>
        <p:nvSpPr>
          <p:cNvPr id="10" name="Rectangle 9"/>
          <p:cNvSpPr/>
          <p:nvPr/>
        </p:nvSpPr>
        <p:spPr>
          <a:xfrm>
            <a:off x="3624655" y="1702183"/>
            <a:ext cx="2110154"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সেমিকোলন</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11" name="L-Shape 10"/>
          <p:cNvSpPr/>
          <p:nvPr/>
        </p:nvSpPr>
        <p:spPr>
          <a:xfrm rot="19343143">
            <a:off x="2778251" y="1503707"/>
            <a:ext cx="668776" cy="371171"/>
          </a:xfrm>
          <a:prstGeom prst="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11015" y="3124200"/>
            <a:ext cx="562708"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NikoshBAN"/>
              </a:rPr>
              <a:t>ক</a:t>
            </a:r>
            <a:endParaRPr lang="en-US" dirty="0">
              <a:latin typeface="NikoshBAN"/>
            </a:endParaRPr>
          </a:p>
        </p:txBody>
      </p:sp>
      <p:sp>
        <p:nvSpPr>
          <p:cNvPr id="13" name="Oval 12"/>
          <p:cNvSpPr/>
          <p:nvPr/>
        </p:nvSpPr>
        <p:spPr>
          <a:xfrm>
            <a:off x="3024554" y="3048000"/>
            <a:ext cx="492369"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NikoshBAN"/>
              </a:rPr>
              <a:t>খ </a:t>
            </a:r>
            <a:endParaRPr lang="en-US" dirty="0">
              <a:latin typeface="NikoshBAN"/>
            </a:endParaRPr>
          </a:p>
        </p:txBody>
      </p:sp>
      <p:sp>
        <p:nvSpPr>
          <p:cNvPr id="14" name="Oval 13"/>
          <p:cNvSpPr/>
          <p:nvPr/>
        </p:nvSpPr>
        <p:spPr>
          <a:xfrm>
            <a:off x="6049108" y="3124200"/>
            <a:ext cx="492369"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গ</a:t>
            </a:r>
            <a:endParaRPr lang="en-US" dirty="0"/>
          </a:p>
        </p:txBody>
      </p:sp>
      <p:sp>
        <p:nvSpPr>
          <p:cNvPr id="15" name="Rectangle 14"/>
          <p:cNvSpPr/>
          <p:nvPr/>
        </p:nvSpPr>
        <p:spPr>
          <a:xfrm>
            <a:off x="844062" y="3124200"/>
            <a:ext cx="1899138"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কমা</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16" name="Rectangle 15"/>
          <p:cNvSpPr/>
          <p:nvPr/>
        </p:nvSpPr>
        <p:spPr>
          <a:xfrm>
            <a:off x="6611815" y="3124200"/>
            <a:ext cx="2110154"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দাঁড়ি</a:t>
            </a:r>
            <a:endParaRPr lang="en-US" dirty="0">
              <a:latin typeface="NikoshBAN" pitchFamily="2" charset="0"/>
              <a:cs typeface="NikoshBAN" pitchFamily="2" charset="0"/>
            </a:endParaRPr>
          </a:p>
        </p:txBody>
      </p:sp>
      <p:sp>
        <p:nvSpPr>
          <p:cNvPr id="17" name="Rectangle 16"/>
          <p:cNvSpPr/>
          <p:nvPr/>
        </p:nvSpPr>
        <p:spPr>
          <a:xfrm>
            <a:off x="3587261" y="3124200"/>
            <a:ext cx="2110154"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কোলন</a:t>
            </a:r>
            <a:endParaRPr lang="en-US" dirty="0">
              <a:latin typeface="NikoshBAN" pitchFamily="2" charset="0"/>
              <a:cs typeface="NikoshBAN" pitchFamily="2" charset="0"/>
            </a:endParaRPr>
          </a:p>
        </p:txBody>
      </p:sp>
      <p:sp>
        <p:nvSpPr>
          <p:cNvPr id="18" name="L-Shape 17"/>
          <p:cNvSpPr/>
          <p:nvPr/>
        </p:nvSpPr>
        <p:spPr>
          <a:xfrm rot="19343143">
            <a:off x="162324" y="2958672"/>
            <a:ext cx="764595" cy="358940"/>
          </a:xfrm>
          <a:prstGeom prst="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81001" y="2362200"/>
            <a:ext cx="2895600" cy="553998"/>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ct val="150000"/>
              </a:lnSpc>
            </a:pPr>
            <a:r>
              <a:rPr lang="bn-BD" sz="2000" dirty="0" smtClean="0">
                <a:solidFill>
                  <a:srgbClr val="C00000"/>
                </a:solidFill>
                <a:latin typeface="NikoshBAN" pitchFamily="2" charset="0"/>
                <a:cs typeface="NikoshBAN" pitchFamily="2" charset="0"/>
              </a:rPr>
              <a:t>২। সম্বোধন পদের পরে কী বসে</a:t>
            </a:r>
            <a:r>
              <a:rPr lang="en-US" sz="2000" dirty="0" smtClean="0">
                <a:solidFill>
                  <a:srgbClr val="C00000"/>
                </a:solidFill>
                <a:latin typeface="NikoshBAN" pitchFamily="2" charset="0"/>
                <a:cs typeface="NikoshBAN" pitchFamily="2" charset="0"/>
              </a:rPr>
              <a:t>?</a:t>
            </a:r>
          </a:p>
        </p:txBody>
      </p:sp>
      <p:sp>
        <p:nvSpPr>
          <p:cNvPr id="20" name="Rectangle 19"/>
          <p:cNvSpPr/>
          <p:nvPr/>
        </p:nvSpPr>
        <p:spPr>
          <a:xfrm>
            <a:off x="457201" y="3789402"/>
            <a:ext cx="3810000" cy="553998"/>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ct val="150000"/>
              </a:lnSpc>
            </a:pPr>
            <a:r>
              <a:rPr lang="en-US" sz="2000" dirty="0" smtClean="0">
                <a:solidFill>
                  <a:srgbClr val="C00000"/>
                </a:solidFill>
                <a:latin typeface="NikoshBAN" pitchFamily="2" charset="0"/>
                <a:cs typeface="NikoshBAN" pitchFamily="2" charset="0"/>
              </a:rPr>
              <a:t> </a:t>
            </a:r>
            <a:r>
              <a:rPr lang="bn-BD" sz="2000" dirty="0" smtClean="0">
                <a:solidFill>
                  <a:srgbClr val="C00000"/>
                </a:solidFill>
                <a:latin typeface="NikoshBAN" pitchFamily="2" charset="0"/>
                <a:cs typeface="NikoshBAN" pitchFamily="2" charset="0"/>
              </a:rPr>
              <a:t>৩। দাঁড়ি চিহ্নের জন্য কত সময় থামতে হয়</a:t>
            </a:r>
            <a:r>
              <a:rPr lang="en-US" sz="2000" dirty="0" smtClean="0">
                <a:solidFill>
                  <a:srgbClr val="C00000"/>
                </a:solidFill>
                <a:latin typeface="NikoshBAN" pitchFamily="2" charset="0"/>
                <a:cs typeface="NikoshBAN" pitchFamily="2" charset="0"/>
              </a:rPr>
              <a:t>?</a:t>
            </a:r>
          </a:p>
        </p:txBody>
      </p:sp>
      <p:sp>
        <p:nvSpPr>
          <p:cNvPr id="21" name="Oval 20"/>
          <p:cNvSpPr/>
          <p:nvPr/>
        </p:nvSpPr>
        <p:spPr>
          <a:xfrm>
            <a:off x="211015" y="4572000"/>
            <a:ext cx="562708"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NikoshBAN"/>
              </a:rPr>
              <a:t>ক</a:t>
            </a:r>
            <a:endParaRPr lang="en-US" dirty="0">
              <a:latin typeface="NikoshBAN"/>
            </a:endParaRPr>
          </a:p>
        </p:txBody>
      </p:sp>
      <p:sp>
        <p:nvSpPr>
          <p:cNvPr id="22" name="Rectangle 21"/>
          <p:cNvSpPr/>
          <p:nvPr/>
        </p:nvSpPr>
        <p:spPr>
          <a:xfrm>
            <a:off x="844062" y="4572000"/>
            <a:ext cx="1969477"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তিন সেকেন্ড</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23" name="Oval 22"/>
          <p:cNvSpPr/>
          <p:nvPr/>
        </p:nvSpPr>
        <p:spPr>
          <a:xfrm>
            <a:off x="3024554" y="4572000"/>
            <a:ext cx="492369"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NikoshBAN"/>
              </a:rPr>
              <a:t>খ </a:t>
            </a:r>
            <a:endParaRPr lang="en-US" dirty="0">
              <a:latin typeface="NikoshBAN"/>
            </a:endParaRPr>
          </a:p>
        </p:txBody>
      </p:sp>
      <p:sp>
        <p:nvSpPr>
          <p:cNvPr id="24" name="Rectangle 23"/>
          <p:cNvSpPr/>
          <p:nvPr/>
        </p:nvSpPr>
        <p:spPr>
          <a:xfrm>
            <a:off x="3587261" y="4572000"/>
            <a:ext cx="2110154"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দুই সেকেন্ড</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25" name="Oval 24"/>
          <p:cNvSpPr/>
          <p:nvPr/>
        </p:nvSpPr>
        <p:spPr>
          <a:xfrm>
            <a:off x="6049108" y="4572000"/>
            <a:ext cx="562708"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গ</a:t>
            </a:r>
            <a:endParaRPr lang="en-US" dirty="0"/>
          </a:p>
        </p:txBody>
      </p:sp>
      <p:sp>
        <p:nvSpPr>
          <p:cNvPr id="26" name="Rectangle 25"/>
          <p:cNvSpPr/>
          <p:nvPr/>
        </p:nvSpPr>
        <p:spPr>
          <a:xfrm>
            <a:off x="6682154" y="4572000"/>
            <a:ext cx="2110154"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এক সেকেন্ড</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27" name="L-Shape 26"/>
          <p:cNvSpPr/>
          <p:nvPr/>
        </p:nvSpPr>
        <p:spPr>
          <a:xfrm rot="19343143">
            <a:off x="6070754" y="4406472"/>
            <a:ext cx="764595" cy="358940"/>
          </a:xfrm>
          <a:prstGeom prst="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81000" y="5313402"/>
            <a:ext cx="4360985" cy="553998"/>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ct val="150000"/>
              </a:lnSpc>
            </a:pPr>
            <a:r>
              <a:rPr lang="en-US" sz="2000" dirty="0" smtClean="0">
                <a:solidFill>
                  <a:srgbClr val="C00000"/>
                </a:solidFill>
                <a:latin typeface="NikoshBAN" pitchFamily="2" charset="0"/>
                <a:cs typeface="NikoshBAN" pitchFamily="2" charset="0"/>
              </a:rPr>
              <a:t> </a:t>
            </a:r>
            <a:r>
              <a:rPr lang="bn-BD" sz="2000" dirty="0" smtClean="0">
                <a:solidFill>
                  <a:srgbClr val="C00000"/>
                </a:solidFill>
                <a:latin typeface="NikoshBAN" pitchFamily="2" charset="0"/>
                <a:cs typeface="NikoshBAN" pitchFamily="2" charset="0"/>
              </a:rPr>
              <a:t>৪। বাক্যের সমাপ্তি অর্থে কোন চিহ্ন বসে</a:t>
            </a:r>
            <a:r>
              <a:rPr lang="en-US" sz="2000" dirty="0" smtClean="0">
                <a:solidFill>
                  <a:srgbClr val="C00000"/>
                </a:solidFill>
                <a:latin typeface="NikoshBAN" pitchFamily="2" charset="0"/>
                <a:cs typeface="NikoshBAN" pitchFamily="2" charset="0"/>
              </a:rPr>
              <a:t>?</a:t>
            </a:r>
          </a:p>
        </p:txBody>
      </p:sp>
      <p:sp>
        <p:nvSpPr>
          <p:cNvPr id="30" name="Oval 29"/>
          <p:cNvSpPr/>
          <p:nvPr/>
        </p:nvSpPr>
        <p:spPr>
          <a:xfrm>
            <a:off x="211015" y="6096000"/>
            <a:ext cx="562708"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NikoshBAN"/>
              </a:rPr>
              <a:t>ক</a:t>
            </a:r>
            <a:endParaRPr lang="en-US" dirty="0">
              <a:latin typeface="NikoshBAN"/>
            </a:endParaRPr>
          </a:p>
        </p:txBody>
      </p:sp>
      <p:sp>
        <p:nvSpPr>
          <p:cNvPr id="31" name="Rectangle 30"/>
          <p:cNvSpPr/>
          <p:nvPr/>
        </p:nvSpPr>
        <p:spPr>
          <a:xfrm>
            <a:off x="914400" y="6096000"/>
            <a:ext cx="1969477"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কমা</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32" name="Oval 31"/>
          <p:cNvSpPr/>
          <p:nvPr/>
        </p:nvSpPr>
        <p:spPr>
          <a:xfrm>
            <a:off x="3094892" y="6019800"/>
            <a:ext cx="492369"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NikoshBAN"/>
              </a:rPr>
              <a:t>খ </a:t>
            </a:r>
            <a:endParaRPr lang="en-US" dirty="0">
              <a:latin typeface="NikoshBAN"/>
            </a:endParaRPr>
          </a:p>
        </p:txBody>
      </p:sp>
      <p:sp>
        <p:nvSpPr>
          <p:cNvPr id="33" name="Rectangle 32"/>
          <p:cNvSpPr/>
          <p:nvPr/>
        </p:nvSpPr>
        <p:spPr>
          <a:xfrm>
            <a:off x="3798277" y="6019800"/>
            <a:ext cx="2110154"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সেমিকোলন</a:t>
            </a:r>
            <a:endParaRPr lang="en-US" dirty="0">
              <a:latin typeface="NikoshBAN" pitchFamily="2" charset="0"/>
              <a:cs typeface="NikoshBAN" pitchFamily="2" charset="0"/>
            </a:endParaRPr>
          </a:p>
        </p:txBody>
      </p:sp>
      <p:sp>
        <p:nvSpPr>
          <p:cNvPr id="34" name="Oval 33"/>
          <p:cNvSpPr/>
          <p:nvPr/>
        </p:nvSpPr>
        <p:spPr>
          <a:xfrm>
            <a:off x="6189784" y="6019800"/>
            <a:ext cx="562708"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গ</a:t>
            </a:r>
            <a:endParaRPr lang="en-US" dirty="0"/>
          </a:p>
        </p:txBody>
      </p:sp>
      <p:sp>
        <p:nvSpPr>
          <p:cNvPr id="35" name="L-Shape 34"/>
          <p:cNvSpPr/>
          <p:nvPr/>
        </p:nvSpPr>
        <p:spPr>
          <a:xfrm rot="19343143">
            <a:off x="6281771" y="5854273"/>
            <a:ext cx="764595" cy="358940"/>
          </a:xfrm>
          <a:prstGeom prst="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822831" y="6096000"/>
            <a:ext cx="2110154"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dirty="0" smtClean="0">
                <a:latin typeface="NikoshBAN" pitchFamily="2" charset="0"/>
                <a:cs typeface="NikoshBAN" pitchFamily="2" charset="0"/>
              </a:rPr>
              <a:t>দাঁড়ি</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ppt_x"/>
                                          </p:val>
                                        </p:tav>
                                        <p:tav tm="100000">
                                          <p:val>
                                            <p:strVal val="#ppt_x"/>
                                          </p:val>
                                        </p:tav>
                                      </p:tavLst>
                                    </p:anim>
                                    <p:anim calcmode="lin" valueType="num">
                                      <p:cBhvr additive="base">
                                        <p:cTn id="16"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1+#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1000" fill="hold"/>
                                        <p:tgtEl>
                                          <p:spTgt spid="7"/>
                                        </p:tgtEl>
                                        <p:attrNameLst>
                                          <p:attrName>ppt_x</p:attrName>
                                        </p:attrNameLst>
                                      </p:cBhvr>
                                      <p:tavLst>
                                        <p:tav tm="0">
                                          <p:val>
                                            <p:strVal val="1+#ppt_w/2"/>
                                          </p:val>
                                        </p:tav>
                                        <p:tav tm="100000">
                                          <p:val>
                                            <p:strVal val="#ppt_x"/>
                                          </p:val>
                                        </p:tav>
                                      </p:tavLst>
                                    </p:anim>
                                    <p:anim calcmode="lin" valueType="num">
                                      <p:cBhvr additive="base">
                                        <p:cTn id="42" dur="10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1000" fill="hold"/>
                                        <p:tgtEl>
                                          <p:spTgt spid="9"/>
                                        </p:tgtEl>
                                        <p:attrNameLst>
                                          <p:attrName>ppt_x</p:attrName>
                                        </p:attrNameLst>
                                      </p:cBhvr>
                                      <p:tavLst>
                                        <p:tav tm="0">
                                          <p:val>
                                            <p:strVal val="1+#ppt_w/2"/>
                                          </p:val>
                                        </p:tav>
                                        <p:tav tm="100000">
                                          <p:val>
                                            <p:strVal val="#ppt_x"/>
                                          </p:val>
                                        </p:tav>
                                      </p:tavLst>
                                    </p:anim>
                                    <p:anim calcmode="lin" valueType="num">
                                      <p:cBhvr additive="base">
                                        <p:cTn id="4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000" fill="hold"/>
                                        <p:tgtEl>
                                          <p:spTgt spid="19"/>
                                        </p:tgtEl>
                                        <p:attrNameLst>
                                          <p:attrName>ppt_x</p:attrName>
                                        </p:attrNameLst>
                                      </p:cBhvr>
                                      <p:tavLst>
                                        <p:tav tm="0">
                                          <p:val>
                                            <p:strVal val="0-#ppt_w/2"/>
                                          </p:val>
                                        </p:tav>
                                        <p:tav tm="100000">
                                          <p:val>
                                            <p:strVal val="#ppt_x"/>
                                          </p:val>
                                        </p:tav>
                                      </p:tavLst>
                                    </p:anim>
                                    <p:anim calcmode="lin" valueType="num">
                                      <p:cBhvr additive="base">
                                        <p:cTn id="5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1000" fill="hold"/>
                                        <p:tgtEl>
                                          <p:spTgt spid="14"/>
                                        </p:tgtEl>
                                        <p:attrNameLst>
                                          <p:attrName>ppt_x</p:attrName>
                                        </p:attrNameLst>
                                      </p:cBhvr>
                                      <p:tavLst>
                                        <p:tav tm="0">
                                          <p:val>
                                            <p:strVal val="0-#ppt_w/2"/>
                                          </p:val>
                                        </p:tav>
                                        <p:tav tm="100000">
                                          <p:val>
                                            <p:strVal val="#ppt_x"/>
                                          </p:val>
                                        </p:tav>
                                      </p:tavLst>
                                    </p:anim>
                                    <p:anim calcmode="lin" valueType="num">
                                      <p:cBhvr additive="base">
                                        <p:cTn id="58" dur="10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1000" fill="hold"/>
                                        <p:tgtEl>
                                          <p:spTgt spid="16"/>
                                        </p:tgtEl>
                                        <p:attrNameLst>
                                          <p:attrName>ppt_x</p:attrName>
                                        </p:attrNameLst>
                                      </p:cBhvr>
                                      <p:tavLst>
                                        <p:tav tm="0">
                                          <p:val>
                                            <p:strVal val="0-#ppt_w/2"/>
                                          </p:val>
                                        </p:tav>
                                        <p:tav tm="100000">
                                          <p:val>
                                            <p:strVal val="#ppt_x"/>
                                          </p:val>
                                        </p:tav>
                                      </p:tavLst>
                                    </p:anim>
                                    <p:anim calcmode="lin" valueType="num">
                                      <p:cBhvr additive="base">
                                        <p:cTn id="6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1000" fill="hold"/>
                                        <p:tgtEl>
                                          <p:spTgt spid="13"/>
                                        </p:tgtEl>
                                        <p:attrNameLst>
                                          <p:attrName>ppt_x</p:attrName>
                                        </p:attrNameLst>
                                      </p:cBhvr>
                                      <p:tavLst>
                                        <p:tav tm="0">
                                          <p:val>
                                            <p:strVal val="0-#ppt_w/2"/>
                                          </p:val>
                                        </p:tav>
                                        <p:tav tm="100000">
                                          <p:val>
                                            <p:strVal val="#ppt_x"/>
                                          </p:val>
                                        </p:tav>
                                      </p:tavLst>
                                    </p:anim>
                                    <p:anim calcmode="lin" valueType="num">
                                      <p:cBhvr additive="base">
                                        <p:cTn id="68" dur="1000" fill="hold"/>
                                        <p:tgtEl>
                                          <p:spTgt spid="1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1000" fill="hold"/>
                                        <p:tgtEl>
                                          <p:spTgt spid="17"/>
                                        </p:tgtEl>
                                        <p:attrNameLst>
                                          <p:attrName>ppt_x</p:attrName>
                                        </p:attrNameLst>
                                      </p:cBhvr>
                                      <p:tavLst>
                                        <p:tav tm="0">
                                          <p:val>
                                            <p:strVal val="0-#ppt_w/2"/>
                                          </p:val>
                                        </p:tav>
                                        <p:tav tm="100000">
                                          <p:val>
                                            <p:strVal val="#ppt_x"/>
                                          </p:val>
                                        </p:tav>
                                      </p:tavLst>
                                    </p:anim>
                                    <p:anim calcmode="lin" valueType="num">
                                      <p:cBhvr additive="base">
                                        <p:cTn id="7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1000" fill="hold"/>
                                        <p:tgtEl>
                                          <p:spTgt spid="12"/>
                                        </p:tgtEl>
                                        <p:attrNameLst>
                                          <p:attrName>ppt_x</p:attrName>
                                        </p:attrNameLst>
                                      </p:cBhvr>
                                      <p:tavLst>
                                        <p:tav tm="0">
                                          <p:val>
                                            <p:strVal val="0-#ppt_w/2"/>
                                          </p:val>
                                        </p:tav>
                                        <p:tav tm="100000">
                                          <p:val>
                                            <p:strVal val="#ppt_x"/>
                                          </p:val>
                                        </p:tav>
                                      </p:tavLst>
                                    </p:anim>
                                    <p:anim calcmode="lin" valueType="num">
                                      <p:cBhvr additive="base">
                                        <p:cTn id="78" dur="1000" fill="hold"/>
                                        <p:tgtEl>
                                          <p:spTgt spid="1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1000" fill="hold"/>
                                        <p:tgtEl>
                                          <p:spTgt spid="15"/>
                                        </p:tgtEl>
                                        <p:attrNameLst>
                                          <p:attrName>ppt_x</p:attrName>
                                        </p:attrNameLst>
                                      </p:cBhvr>
                                      <p:tavLst>
                                        <p:tav tm="0">
                                          <p:val>
                                            <p:strVal val="0-#ppt_w/2"/>
                                          </p:val>
                                        </p:tav>
                                        <p:tav tm="100000">
                                          <p:val>
                                            <p:strVal val="#ppt_x"/>
                                          </p:val>
                                        </p:tav>
                                      </p:tavLst>
                                    </p:anim>
                                    <p:anim calcmode="lin" valueType="num">
                                      <p:cBhvr additive="base">
                                        <p:cTn id="8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1000" fill="hold"/>
                                        <p:tgtEl>
                                          <p:spTgt spid="20"/>
                                        </p:tgtEl>
                                        <p:attrNameLst>
                                          <p:attrName>ppt_x</p:attrName>
                                        </p:attrNameLst>
                                      </p:cBhvr>
                                      <p:tavLst>
                                        <p:tav tm="0">
                                          <p:val>
                                            <p:strVal val="0-#ppt_w/2"/>
                                          </p:val>
                                        </p:tav>
                                        <p:tav tm="100000">
                                          <p:val>
                                            <p:strVal val="#ppt_x"/>
                                          </p:val>
                                        </p:tav>
                                      </p:tavLst>
                                    </p:anim>
                                    <p:anim calcmode="lin" valueType="num">
                                      <p:cBhvr additive="base">
                                        <p:cTn id="8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1000" fill="hold"/>
                                        <p:tgtEl>
                                          <p:spTgt spid="21"/>
                                        </p:tgtEl>
                                        <p:attrNameLst>
                                          <p:attrName>ppt_x</p:attrName>
                                        </p:attrNameLst>
                                      </p:cBhvr>
                                      <p:tavLst>
                                        <p:tav tm="0">
                                          <p:val>
                                            <p:strVal val="0-#ppt_w/2"/>
                                          </p:val>
                                        </p:tav>
                                        <p:tav tm="100000">
                                          <p:val>
                                            <p:strVal val="#ppt_x"/>
                                          </p:val>
                                        </p:tav>
                                      </p:tavLst>
                                    </p:anim>
                                    <p:anim calcmode="lin" valueType="num">
                                      <p:cBhvr additive="base">
                                        <p:cTn id="94" dur="1000" fill="hold"/>
                                        <p:tgtEl>
                                          <p:spTgt spid="21"/>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1000" fill="hold"/>
                                        <p:tgtEl>
                                          <p:spTgt spid="22"/>
                                        </p:tgtEl>
                                        <p:attrNameLst>
                                          <p:attrName>ppt_x</p:attrName>
                                        </p:attrNameLst>
                                      </p:cBhvr>
                                      <p:tavLst>
                                        <p:tav tm="0">
                                          <p:val>
                                            <p:strVal val="0-#ppt_w/2"/>
                                          </p:val>
                                        </p:tav>
                                        <p:tav tm="100000">
                                          <p:val>
                                            <p:strVal val="#ppt_x"/>
                                          </p:val>
                                        </p:tav>
                                      </p:tavLst>
                                    </p:anim>
                                    <p:anim calcmode="lin" valueType="num">
                                      <p:cBhvr additive="base">
                                        <p:cTn id="9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1000" fill="hold"/>
                                        <p:tgtEl>
                                          <p:spTgt spid="24"/>
                                        </p:tgtEl>
                                        <p:attrNameLst>
                                          <p:attrName>ppt_x</p:attrName>
                                        </p:attrNameLst>
                                      </p:cBhvr>
                                      <p:tavLst>
                                        <p:tav tm="0">
                                          <p:val>
                                            <p:strVal val="0-#ppt_w/2"/>
                                          </p:val>
                                        </p:tav>
                                        <p:tav tm="100000">
                                          <p:val>
                                            <p:strVal val="#ppt_x"/>
                                          </p:val>
                                        </p:tav>
                                      </p:tavLst>
                                    </p:anim>
                                    <p:anim calcmode="lin" valueType="num">
                                      <p:cBhvr additive="base">
                                        <p:cTn id="10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1000" fill="hold"/>
                                        <p:tgtEl>
                                          <p:spTgt spid="25"/>
                                        </p:tgtEl>
                                        <p:attrNameLst>
                                          <p:attrName>ppt_x</p:attrName>
                                        </p:attrNameLst>
                                      </p:cBhvr>
                                      <p:tavLst>
                                        <p:tav tm="0">
                                          <p:val>
                                            <p:strVal val="0-#ppt_w/2"/>
                                          </p:val>
                                        </p:tav>
                                        <p:tav tm="100000">
                                          <p:val>
                                            <p:strVal val="#ppt_x"/>
                                          </p:val>
                                        </p:tav>
                                      </p:tavLst>
                                    </p:anim>
                                    <p:anim calcmode="lin" valueType="num">
                                      <p:cBhvr additive="base">
                                        <p:cTn id="114" dur="1000" fill="hold"/>
                                        <p:tgtEl>
                                          <p:spTgt spid="25"/>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1000" fill="hold"/>
                                        <p:tgtEl>
                                          <p:spTgt spid="26"/>
                                        </p:tgtEl>
                                        <p:attrNameLst>
                                          <p:attrName>ppt_x</p:attrName>
                                        </p:attrNameLst>
                                      </p:cBhvr>
                                      <p:tavLst>
                                        <p:tav tm="0">
                                          <p:val>
                                            <p:strVal val="0-#ppt_w/2"/>
                                          </p:val>
                                        </p:tav>
                                        <p:tav tm="100000">
                                          <p:val>
                                            <p:strVal val="#ppt_x"/>
                                          </p:val>
                                        </p:tav>
                                      </p:tavLst>
                                    </p:anim>
                                    <p:anim calcmode="lin" valueType="num">
                                      <p:cBhvr additive="base">
                                        <p:cTn id="11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additive="base">
                                        <p:cTn id="123" dur="1000" fill="hold"/>
                                        <p:tgtEl>
                                          <p:spTgt spid="29"/>
                                        </p:tgtEl>
                                        <p:attrNameLst>
                                          <p:attrName>ppt_x</p:attrName>
                                        </p:attrNameLst>
                                      </p:cBhvr>
                                      <p:tavLst>
                                        <p:tav tm="0">
                                          <p:val>
                                            <p:strVal val="0-#ppt_w/2"/>
                                          </p:val>
                                        </p:tav>
                                        <p:tav tm="100000">
                                          <p:val>
                                            <p:strVal val="#ppt_x"/>
                                          </p:val>
                                        </p:tav>
                                      </p:tavLst>
                                    </p:anim>
                                    <p:anim calcmode="lin" valueType="num">
                                      <p:cBhvr additive="base">
                                        <p:cTn id="12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grpId="0" nodeType="click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additive="base">
                                        <p:cTn id="129" dur="1000" fill="hold"/>
                                        <p:tgtEl>
                                          <p:spTgt spid="30"/>
                                        </p:tgtEl>
                                        <p:attrNameLst>
                                          <p:attrName>ppt_x</p:attrName>
                                        </p:attrNameLst>
                                      </p:cBhvr>
                                      <p:tavLst>
                                        <p:tav tm="0">
                                          <p:val>
                                            <p:strVal val="0-#ppt_w/2"/>
                                          </p:val>
                                        </p:tav>
                                        <p:tav tm="100000">
                                          <p:val>
                                            <p:strVal val="#ppt_x"/>
                                          </p:val>
                                        </p:tav>
                                      </p:tavLst>
                                    </p:anim>
                                    <p:anim calcmode="lin" valueType="num">
                                      <p:cBhvr additive="base">
                                        <p:cTn id="130" dur="1000" fill="hold"/>
                                        <p:tgtEl>
                                          <p:spTgt spid="30"/>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additive="base">
                                        <p:cTn id="133" dur="1000" fill="hold"/>
                                        <p:tgtEl>
                                          <p:spTgt spid="31"/>
                                        </p:tgtEl>
                                        <p:attrNameLst>
                                          <p:attrName>ppt_x</p:attrName>
                                        </p:attrNameLst>
                                      </p:cBhvr>
                                      <p:tavLst>
                                        <p:tav tm="0">
                                          <p:val>
                                            <p:strVal val="0-#ppt_w/2"/>
                                          </p:val>
                                        </p:tav>
                                        <p:tav tm="100000">
                                          <p:val>
                                            <p:strVal val="#ppt_x"/>
                                          </p:val>
                                        </p:tav>
                                      </p:tavLst>
                                    </p:anim>
                                    <p:anim calcmode="lin" valueType="num">
                                      <p:cBhvr additive="base">
                                        <p:cTn id="134"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32"/>
                                        </p:tgtEl>
                                        <p:attrNameLst>
                                          <p:attrName>style.visibility</p:attrName>
                                        </p:attrNameLst>
                                      </p:cBhvr>
                                      <p:to>
                                        <p:strVal val="visible"/>
                                      </p:to>
                                    </p:set>
                                    <p:anim calcmode="lin" valueType="num">
                                      <p:cBhvr additive="base">
                                        <p:cTn id="139" dur="1000" fill="hold"/>
                                        <p:tgtEl>
                                          <p:spTgt spid="32"/>
                                        </p:tgtEl>
                                        <p:attrNameLst>
                                          <p:attrName>ppt_x</p:attrName>
                                        </p:attrNameLst>
                                      </p:cBhvr>
                                      <p:tavLst>
                                        <p:tav tm="0">
                                          <p:val>
                                            <p:strVal val="0-#ppt_w/2"/>
                                          </p:val>
                                        </p:tav>
                                        <p:tav tm="100000">
                                          <p:val>
                                            <p:strVal val="#ppt_x"/>
                                          </p:val>
                                        </p:tav>
                                      </p:tavLst>
                                    </p:anim>
                                    <p:anim calcmode="lin" valueType="num">
                                      <p:cBhvr additive="base">
                                        <p:cTn id="140" dur="1000" fill="hold"/>
                                        <p:tgtEl>
                                          <p:spTgt spid="32"/>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anim calcmode="lin" valueType="num">
                                      <p:cBhvr additive="base">
                                        <p:cTn id="143" dur="1000" fill="hold"/>
                                        <p:tgtEl>
                                          <p:spTgt spid="33"/>
                                        </p:tgtEl>
                                        <p:attrNameLst>
                                          <p:attrName>ppt_x</p:attrName>
                                        </p:attrNameLst>
                                      </p:cBhvr>
                                      <p:tavLst>
                                        <p:tav tm="0">
                                          <p:val>
                                            <p:strVal val="0-#ppt_w/2"/>
                                          </p:val>
                                        </p:tav>
                                        <p:tav tm="100000">
                                          <p:val>
                                            <p:strVal val="#ppt_x"/>
                                          </p:val>
                                        </p:tav>
                                      </p:tavLst>
                                    </p:anim>
                                    <p:anim calcmode="lin" valueType="num">
                                      <p:cBhvr additive="base">
                                        <p:cTn id="144" dur="1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8" fill="hold" grpId="0" nodeType="clickEffect">
                                  <p:stCondLst>
                                    <p:cond delay="0"/>
                                  </p:stCondLst>
                                  <p:childTnLst>
                                    <p:set>
                                      <p:cBhvr>
                                        <p:cTn id="148" dur="1" fill="hold">
                                          <p:stCondLst>
                                            <p:cond delay="0"/>
                                          </p:stCondLst>
                                        </p:cTn>
                                        <p:tgtEl>
                                          <p:spTgt spid="34"/>
                                        </p:tgtEl>
                                        <p:attrNameLst>
                                          <p:attrName>style.visibility</p:attrName>
                                        </p:attrNameLst>
                                      </p:cBhvr>
                                      <p:to>
                                        <p:strVal val="visible"/>
                                      </p:to>
                                    </p:set>
                                    <p:anim calcmode="lin" valueType="num">
                                      <p:cBhvr additive="base">
                                        <p:cTn id="149" dur="1000" fill="hold"/>
                                        <p:tgtEl>
                                          <p:spTgt spid="34"/>
                                        </p:tgtEl>
                                        <p:attrNameLst>
                                          <p:attrName>ppt_x</p:attrName>
                                        </p:attrNameLst>
                                      </p:cBhvr>
                                      <p:tavLst>
                                        <p:tav tm="0">
                                          <p:val>
                                            <p:strVal val="0-#ppt_w/2"/>
                                          </p:val>
                                        </p:tav>
                                        <p:tav tm="100000">
                                          <p:val>
                                            <p:strVal val="#ppt_x"/>
                                          </p:val>
                                        </p:tav>
                                      </p:tavLst>
                                    </p:anim>
                                    <p:anim calcmode="lin" valueType="num">
                                      <p:cBhvr additive="base">
                                        <p:cTn id="150" dur="1000" fill="hold"/>
                                        <p:tgtEl>
                                          <p:spTgt spid="34"/>
                                        </p:tgtEl>
                                        <p:attrNameLst>
                                          <p:attrName>ppt_y</p:attrName>
                                        </p:attrNameLst>
                                      </p:cBhvr>
                                      <p:tavLst>
                                        <p:tav tm="0">
                                          <p:val>
                                            <p:strVal val="#ppt_y"/>
                                          </p:val>
                                        </p:tav>
                                        <p:tav tm="100000">
                                          <p:val>
                                            <p:strVal val="#ppt_y"/>
                                          </p:val>
                                        </p:tav>
                                      </p:tavLst>
                                    </p:anim>
                                  </p:childTnLst>
                                </p:cTn>
                              </p:par>
                              <p:par>
                                <p:cTn id="151" presetID="2" presetClass="entr" presetSubtype="8" fill="hold" grpId="0" nodeType="withEffect">
                                  <p:stCondLst>
                                    <p:cond delay="0"/>
                                  </p:stCondLst>
                                  <p:childTnLst>
                                    <p:set>
                                      <p:cBhvr>
                                        <p:cTn id="152" dur="1" fill="hold">
                                          <p:stCondLst>
                                            <p:cond delay="0"/>
                                          </p:stCondLst>
                                        </p:cTn>
                                        <p:tgtEl>
                                          <p:spTgt spid="36"/>
                                        </p:tgtEl>
                                        <p:attrNameLst>
                                          <p:attrName>style.visibility</p:attrName>
                                        </p:attrNameLst>
                                      </p:cBhvr>
                                      <p:to>
                                        <p:strVal val="visible"/>
                                      </p:to>
                                    </p:set>
                                    <p:anim calcmode="lin" valueType="num">
                                      <p:cBhvr additive="base">
                                        <p:cTn id="153" dur="1000" fill="hold"/>
                                        <p:tgtEl>
                                          <p:spTgt spid="36"/>
                                        </p:tgtEl>
                                        <p:attrNameLst>
                                          <p:attrName>ppt_x</p:attrName>
                                        </p:attrNameLst>
                                      </p:cBhvr>
                                      <p:tavLst>
                                        <p:tav tm="0">
                                          <p:val>
                                            <p:strVal val="0-#ppt_w/2"/>
                                          </p:val>
                                        </p:tav>
                                        <p:tav tm="100000">
                                          <p:val>
                                            <p:strVal val="#ppt_x"/>
                                          </p:val>
                                        </p:tav>
                                      </p:tavLst>
                                    </p:anim>
                                    <p:anim calcmode="lin" valueType="num">
                                      <p:cBhvr additive="base">
                                        <p:cTn id="154"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5" restart="whenNotActive" fill="hold" evtFilter="cancelBubble" nodeType="interactiveSeq">
                <p:stCondLst>
                  <p:cond evt="onClick" delay="0">
                    <p:tgtEl>
                      <p:spTgt spid="4"/>
                    </p:tgtEl>
                  </p:cond>
                </p:stCondLst>
                <p:endSync evt="end" delay="0">
                  <p:rtn val="all"/>
                </p:endSync>
                <p:childTnLst>
                  <p:par>
                    <p:cTn id="156" fill="hold">
                      <p:stCondLst>
                        <p:cond delay="0"/>
                      </p:stCondLst>
                      <p:childTnLst>
                        <p:par>
                          <p:cTn id="157" fill="hold">
                            <p:stCondLst>
                              <p:cond delay="0"/>
                            </p:stCondLst>
                            <p:childTnLst>
                              <p:par>
                                <p:cTn id="158" presetID="2" presetClass="entr" presetSubtype="1" fill="hold" grpId="0" nodeType="clickEffect">
                                  <p:stCondLst>
                                    <p:cond delay="0"/>
                                  </p:stCondLst>
                                  <p:childTnLst>
                                    <p:set>
                                      <p:cBhvr>
                                        <p:cTn id="159" dur="1" fill="hold">
                                          <p:stCondLst>
                                            <p:cond delay="0"/>
                                          </p:stCondLst>
                                        </p:cTn>
                                        <p:tgtEl>
                                          <p:spTgt spid="11"/>
                                        </p:tgtEl>
                                        <p:attrNameLst>
                                          <p:attrName>style.visibility</p:attrName>
                                        </p:attrNameLst>
                                      </p:cBhvr>
                                      <p:to>
                                        <p:strVal val="visible"/>
                                      </p:to>
                                    </p:set>
                                    <p:anim calcmode="lin" valueType="num">
                                      <p:cBhvr additive="base">
                                        <p:cTn id="160" dur="3000" fill="hold"/>
                                        <p:tgtEl>
                                          <p:spTgt spid="11"/>
                                        </p:tgtEl>
                                        <p:attrNameLst>
                                          <p:attrName>ppt_x</p:attrName>
                                        </p:attrNameLst>
                                      </p:cBhvr>
                                      <p:tavLst>
                                        <p:tav tm="0">
                                          <p:val>
                                            <p:strVal val="#ppt_x"/>
                                          </p:val>
                                        </p:tav>
                                        <p:tav tm="100000">
                                          <p:val>
                                            <p:strVal val="#ppt_x"/>
                                          </p:val>
                                        </p:tav>
                                      </p:tavLst>
                                    </p:anim>
                                    <p:anim calcmode="lin" valueType="num">
                                      <p:cBhvr additive="base">
                                        <p:cTn id="161" dur="3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162" restart="whenNotActive" fill="hold" evtFilter="cancelBubble" nodeType="interactiveSeq">
                <p:stCondLst>
                  <p:cond evt="onClick" delay="0">
                    <p:tgtEl>
                      <p:spTgt spid="19"/>
                    </p:tgtEl>
                  </p:cond>
                </p:stCondLst>
                <p:endSync evt="end" delay="0">
                  <p:rtn val="all"/>
                </p:endSync>
                <p:childTnLst>
                  <p:par>
                    <p:cTn id="163" fill="hold">
                      <p:stCondLst>
                        <p:cond delay="0"/>
                      </p:stCondLst>
                      <p:childTnLst>
                        <p:par>
                          <p:cTn id="164" fill="hold">
                            <p:stCondLst>
                              <p:cond delay="0"/>
                            </p:stCondLst>
                            <p:childTnLst>
                              <p:par>
                                <p:cTn id="165" presetID="2" presetClass="entr" presetSubtype="1" fill="hold" grpId="0" nodeType="click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additive="base">
                                        <p:cTn id="167" dur="3000" fill="hold"/>
                                        <p:tgtEl>
                                          <p:spTgt spid="18"/>
                                        </p:tgtEl>
                                        <p:attrNameLst>
                                          <p:attrName>ppt_x</p:attrName>
                                        </p:attrNameLst>
                                      </p:cBhvr>
                                      <p:tavLst>
                                        <p:tav tm="0">
                                          <p:val>
                                            <p:strVal val="#ppt_x"/>
                                          </p:val>
                                        </p:tav>
                                        <p:tav tm="100000">
                                          <p:val>
                                            <p:strVal val="#ppt_x"/>
                                          </p:val>
                                        </p:tav>
                                      </p:tavLst>
                                    </p:anim>
                                    <p:anim calcmode="lin" valueType="num">
                                      <p:cBhvr additive="base">
                                        <p:cTn id="168" dur="3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9"/>
                  </p:tgtEl>
                </p:cond>
              </p:nextCondLst>
            </p:seq>
            <p:seq concurrent="1" nextAc="seek">
              <p:cTn id="169" restart="whenNotActive" fill="hold" evtFilter="cancelBubble" nodeType="interactiveSeq">
                <p:stCondLst>
                  <p:cond evt="onClick" delay="0">
                    <p:tgtEl>
                      <p:spTgt spid="29"/>
                    </p:tgtEl>
                  </p:cond>
                </p:stCondLst>
                <p:endSync evt="end" delay="0">
                  <p:rtn val="all"/>
                </p:endSync>
                <p:childTnLst>
                  <p:par>
                    <p:cTn id="170" fill="hold">
                      <p:stCondLst>
                        <p:cond delay="0"/>
                      </p:stCondLst>
                      <p:childTnLst>
                        <p:par>
                          <p:cTn id="171" fill="hold">
                            <p:stCondLst>
                              <p:cond delay="0"/>
                            </p:stCondLst>
                            <p:childTnLst>
                              <p:par>
                                <p:cTn id="172" presetID="2" presetClass="entr" presetSubtype="1" fill="hold" grpId="0" nodeType="clickEffect">
                                  <p:stCondLst>
                                    <p:cond delay="0"/>
                                  </p:stCondLst>
                                  <p:childTnLst>
                                    <p:set>
                                      <p:cBhvr>
                                        <p:cTn id="173" dur="1" fill="hold">
                                          <p:stCondLst>
                                            <p:cond delay="0"/>
                                          </p:stCondLst>
                                        </p:cTn>
                                        <p:tgtEl>
                                          <p:spTgt spid="35"/>
                                        </p:tgtEl>
                                        <p:attrNameLst>
                                          <p:attrName>style.visibility</p:attrName>
                                        </p:attrNameLst>
                                      </p:cBhvr>
                                      <p:to>
                                        <p:strVal val="visible"/>
                                      </p:to>
                                    </p:set>
                                    <p:anim calcmode="lin" valueType="num">
                                      <p:cBhvr additive="base">
                                        <p:cTn id="174" dur="5000" fill="hold"/>
                                        <p:tgtEl>
                                          <p:spTgt spid="35"/>
                                        </p:tgtEl>
                                        <p:attrNameLst>
                                          <p:attrName>ppt_x</p:attrName>
                                        </p:attrNameLst>
                                      </p:cBhvr>
                                      <p:tavLst>
                                        <p:tav tm="0">
                                          <p:val>
                                            <p:strVal val="#ppt_x"/>
                                          </p:val>
                                        </p:tav>
                                        <p:tav tm="100000">
                                          <p:val>
                                            <p:strVal val="#ppt_x"/>
                                          </p:val>
                                        </p:tav>
                                      </p:tavLst>
                                    </p:anim>
                                    <p:anim calcmode="lin" valueType="num">
                                      <p:cBhvr additive="base">
                                        <p:cTn id="175" dur="50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9"/>
                  </p:tgtEl>
                </p:cond>
              </p:nextCondLst>
            </p:seq>
            <p:seq concurrent="1" nextAc="seek">
              <p:cTn id="176" restart="whenNotActive" fill="hold" evtFilter="cancelBubble" nodeType="interactiveSeq">
                <p:stCondLst>
                  <p:cond evt="onClick" delay="0">
                    <p:tgtEl>
                      <p:spTgt spid="20"/>
                    </p:tgtEl>
                  </p:cond>
                </p:stCondLst>
                <p:endSync evt="end" delay="0">
                  <p:rtn val="all"/>
                </p:endSync>
                <p:childTnLst>
                  <p:par>
                    <p:cTn id="177" fill="hold">
                      <p:stCondLst>
                        <p:cond delay="0"/>
                      </p:stCondLst>
                      <p:childTnLst>
                        <p:par>
                          <p:cTn id="178" fill="hold">
                            <p:stCondLst>
                              <p:cond delay="0"/>
                            </p:stCondLst>
                            <p:childTnLst>
                              <p:par>
                                <p:cTn id="179" presetID="2" presetClass="entr" presetSubtype="1" fill="hold" grpId="0" nodeType="clickEffect">
                                  <p:stCondLst>
                                    <p:cond delay="0"/>
                                  </p:stCondLst>
                                  <p:childTnLst>
                                    <p:set>
                                      <p:cBhvr>
                                        <p:cTn id="180" dur="1" fill="hold">
                                          <p:stCondLst>
                                            <p:cond delay="0"/>
                                          </p:stCondLst>
                                        </p:cTn>
                                        <p:tgtEl>
                                          <p:spTgt spid="27"/>
                                        </p:tgtEl>
                                        <p:attrNameLst>
                                          <p:attrName>style.visibility</p:attrName>
                                        </p:attrNameLst>
                                      </p:cBhvr>
                                      <p:to>
                                        <p:strVal val="visible"/>
                                      </p:to>
                                    </p:set>
                                    <p:anim calcmode="lin" valueType="num">
                                      <p:cBhvr additive="base">
                                        <p:cTn id="181" dur="3000" fill="hold"/>
                                        <p:tgtEl>
                                          <p:spTgt spid="27"/>
                                        </p:tgtEl>
                                        <p:attrNameLst>
                                          <p:attrName>ppt_x</p:attrName>
                                        </p:attrNameLst>
                                      </p:cBhvr>
                                      <p:tavLst>
                                        <p:tav tm="0">
                                          <p:val>
                                            <p:strVal val="#ppt_x"/>
                                          </p:val>
                                        </p:tav>
                                        <p:tav tm="100000">
                                          <p:val>
                                            <p:strVal val="#ppt_x"/>
                                          </p:val>
                                        </p:tav>
                                      </p:tavLst>
                                    </p:anim>
                                    <p:anim calcmode="lin" valueType="num">
                                      <p:cBhvr additive="base">
                                        <p:cTn id="182" dur="30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0"/>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248" y="0"/>
            <a:ext cx="9026552" cy="6858000"/>
          </a:xfrm>
          <a:prstGeom prst="rect">
            <a:avLst/>
          </a:prstGeom>
          <a:ln>
            <a:noFill/>
          </a:ln>
          <a:effectLst>
            <a:glow rad="101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pic>
      <p:pic>
        <p:nvPicPr>
          <p:cNvPr id="3" name="Picture 2" descr="homework.jpg"/>
          <p:cNvPicPr>
            <a:picLocks noChangeAspect="1"/>
          </p:cNvPicPr>
          <p:nvPr/>
        </p:nvPicPr>
        <p:blipFill>
          <a:blip r:embed="rId3" cstate="print"/>
          <a:stretch>
            <a:fillRect/>
          </a:stretch>
        </p:blipFill>
        <p:spPr>
          <a:xfrm>
            <a:off x="5105400" y="2286000"/>
            <a:ext cx="2866635" cy="2735932"/>
          </a:xfrm>
          <a:prstGeom prst="ellipse">
            <a:avLst/>
          </a:prstGeom>
          <a:ln>
            <a:noFill/>
          </a:ln>
          <a:effectLst>
            <a:glow rad="139700">
              <a:schemeClr val="accent5">
                <a:satMod val="175000"/>
                <a:alpha val="40000"/>
              </a:schemeClr>
            </a:glow>
            <a:softEdge rad="112500"/>
          </a:effectLst>
        </p:spPr>
      </p:pic>
      <p:sp>
        <p:nvSpPr>
          <p:cNvPr id="4" name="Rectangle 3"/>
          <p:cNvSpPr/>
          <p:nvPr/>
        </p:nvSpPr>
        <p:spPr>
          <a:xfrm>
            <a:off x="3733800" y="344269"/>
            <a:ext cx="1814920" cy="646331"/>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lgn="ctr"/>
            <a:r>
              <a:rPr lang="en-US" sz="3600" b="1" dirty="0" err="1" smtClean="0">
                <a:solidFill>
                  <a:srgbClr val="C00000"/>
                </a:solidFill>
                <a:latin typeface="NikoshBAN" pitchFamily="2" charset="0"/>
                <a:cs typeface="NikoshBAN" pitchFamily="2" charset="0"/>
              </a:rPr>
              <a:t>বাড়ির</a:t>
            </a:r>
            <a:r>
              <a:rPr lang="en-US" sz="3600" b="1" dirty="0" smtClean="0">
                <a:solidFill>
                  <a:srgbClr val="C00000"/>
                </a:solidFill>
                <a:latin typeface="NikoshBAN" pitchFamily="2" charset="0"/>
                <a:cs typeface="NikoshBAN" pitchFamily="2" charset="0"/>
              </a:rPr>
              <a:t> </a:t>
            </a:r>
            <a:r>
              <a:rPr lang="en-US" sz="3600" b="1" dirty="0" err="1" smtClean="0">
                <a:solidFill>
                  <a:srgbClr val="C00000"/>
                </a:solidFill>
                <a:latin typeface="NikoshBAN" pitchFamily="2" charset="0"/>
                <a:cs typeface="NikoshBAN" pitchFamily="2" charset="0"/>
              </a:rPr>
              <a:t>কাজ</a:t>
            </a:r>
            <a:endParaRPr lang="en-US" sz="3600" b="1" dirty="0">
              <a:solidFill>
                <a:srgbClr val="C00000"/>
              </a:solidFill>
              <a:latin typeface="NikoshBAN" pitchFamily="2" charset="0"/>
              <a:cs typeface="NikoshBAN" pitchFamily="2" charset="0"/>
            </a:endParaRPr>
          </a:p>
        </p:txBody>
      </p:sp>
      <p:sp>
        <p:nvSpPr>
          <p:cNvPr id="5" name="Rectangle 4"/>
          <p:cNvSpPr/>
          <p:nvPr/>
        </p:nvSpPr>
        <p:spPr>
          <a:xfrm>
            <a:off x="1524000" y="5410200"/>
            <a:ext cx="7010400" cy="138499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just"/>
            <a:r>
              <a:rPr lang="bn-BD" sz="2800" dirty="0" smtClean="0">
                <a:solidFill>
                  <a:srgbClr val="FFFF00"/>
                </a:solidFill>
                <a:latin typeface="NikoshBAN" pitchFamily="2" charset="0"/>
                <a:cs typeface="NikoshBAN" pitchFamily="2" charset="0"/>
              </a:rPr>
              <a:t>ব্যাকরণ-  নিচের বিরামচিহ্নগুলোর প্রয়োগ দেখাওঃ</a:t>
            </a:r>
          </a:p>
          <a:p>
            <a:pPr algn="just"/>
            <a:r>
              <a:rPr lang="bn-BD" sz="2800" dirty="0" smtClean="0">
                <a:solidFill>
                  <a:srgbClr val="FFFF00"/>
                </a:solidFill>
                <a:latin typeface="NikoshBAN" pitchFamily="2" charset="0"/>
                <a:cs typeface="NikoshBAN" pitchFamily="2" charset="0"/>
              </a:rPr>
              <a:t>             কমা, সেমিকোলন, দাঁড়ি, কোলন, হাইফেন। </a:t>
            </a:r>
          </a:p>
          <a:p>
            <a:pPr algn="just"/>
            <a:r>
              <a:rPr lang="bn-BD" sz="2800" dirty="0" smtClean="0">
                <a:solidFill>
                  <a:srgbClr val="FFFF00"/>
                </a:solidFill>
                <a:latin typeface="NikoshBAN" pitchFamily="2" charset="0"/>
                <a:cs typeface="NikoshBAN" pitchFamily="2" charset="0"/>
              </a:rPr>
              <a:t>অনুচ্ছেদ- ‘শীতের পিঠা’ শিখবে।</a:t>
            </a:r>
            <a:endParaRPr lang="en-US" sz="2800" dirty="0">
              <a:solidFill>
                <a:srgbClr val="FFFF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strVal val="#ppt_w*0.70"/>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ppt_x</p:attrName>
                                        </p:attrNameLst>
                                      </p:cBhvr>
                                      <p:tavLst>
                                        <p:tav tm="0">
                                          <p:val>
                                            <p:strVal val="#ppt_x-.1"/>
                                          </p:val>
                                        </p:tav>
                                        <p:tav tm="100000">
                                          <p:val>
                                            <p:strVal val="#ppt_x"/>
                                          </p:val>
                                        </p:tav>
                                      </p:tavLst>
                                    </p:anim>
                                    <p:anim calcmode="lin" valueType="num">
                                      <p:cBhvr>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solidFill>
            <a:srgbClr val="403152"/>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319748"/>
            <a:ext cx="9144000"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eaLnBrk="1" hangingPunct="1"/>
            <a:r>
              <a:rPr lang="en-US" altLang="en-US" sz="1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altLang="en-US" sz="12000"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ধন্যবাদ</a:t>
            </a:r>
            <a:r>
              <a:rPr lang="bn-BD" altLang="en-US" sz="120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সবাইকে</a:t>
            </a:r>
          </a:p>
          <a:p>
            <a:pPr eaLnBrk="1" hangingPunct="1"/>
            <a:r>
              <a:rPr lang="bn-BD" altLang="en-US" sz="120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 </a:t>
            </a:r>
            <a:r>
              <a:rPr lang="bn-BD" altLang="en-US" sz="144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আল্লাহ হাফেজ।</a:t>
            </a:r>
            <a:r>
              <a:rPr lang="en-US" altLang="en-US" sz="1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altLang="en-US" sz="1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267112264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iterate type="lt">
                                    <p:tmPct val="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6" dur="5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2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22"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Straight Arrow Connector 9"/>
          <p:cNvCxnSpPr/>
          <p:nvPr/>
        </p:nvCxnSpPr>
        <p:spPr>
          <a:xfrm>
            <a:off x="4825323" y="1738907"/>
            <a:ext cx="28730" cy="373380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5181600" y="1371600"/>
            <a:ext cx="0" cy="4405907"/>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4531834" y="1371600"/>
            <a:ext cx="13136" cy="4405907"/>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15" name="Rounded Rectangle 14"/>
          <p:cNvSpPr/>
          <p:nvPr/>
        </p:nvSpPr>
        <p:spPr>
          <a:xfrm>
            <a:off x="3276600" y="410824"/>
            <a:ext cx="2590800" cy="50357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bg1"/>
                </a:solidFill>
                <a:latin typeface="NikoshBAN" panose="02000000000000000000" pitchFamily="2" charset="0"/>
                <a:cs typeface="NikoshBAN" panose="02000000000000000000" pitchFamily="2" charset="0"/>
              </a:rPr>
              <a:t>পরিচিতি</a:t>
            </a:r>
            <a:endParaRPr lang="en-US" sz="3600" b="1" dirty="0">
              <a:solidFill>
                <a:schemeClr val="bg1"/>
              </a:solidFill>
              <a:latin typeface="NikoshBAN" panose="02000000000000000000" pitchFamily="2" charset="0"/>
              <a:cs typeface="NikoshBAN" panose="02000000000000000000" pitchFamily="2" charset="0"/>
            </a:endParaRPr>
          </a:p>
        </p:txBody>
      </p:sp>
      <p:sp>
        <p:nvSpPr>
          <p:cNvPr id="16" name="TextBox 15"/>
          <p:cNvSpPr txBox="1"/>
          <p:nvPr/>
        </p:nvSpPr>
        <p:spPr>
          <a:xfrm>
            <a:off x="5410201" y="3389293"/>
            <a:ext cx="3352800" cy="954107"/>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BD" sz="2800" dirty="0">
                <a:solidFill>
                  <a:schemeClr val="tx1"/>
                </a:solidFill>
                <a:latin typeface="NikoshBAN" pitchFamily="2" charset="0"/>
                <a:cs typeface="NikoshBAN" pitchFamily="2" charset="0"/>
              </a:rPr>
              <a:t>শ্রে</a:t>
            </a:r>
            <a:r>
              <a:rPr lang="en-US" sz="2800" dirty="0" err="1" smtClean="0">
                <a:solidFill>
                  <a:schemeClr val="tx1"/>
                </a:solidFill>
                <a:latin typeface="NikoshBAN" pitchFamily="2" charset="0"/>
                <a:cs typeface="NikoshBAN" pitchFamily="2" charset="0"/>
              </a:rPr>
              <a:t>ণিঃ</a:t>
            </a:r>
            <a:r>
              <a:rPr lang="en-US" sz="2800" dirty="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ষষ্ঠ</a:t>
            </a:r>
            <a:r>
              <a:rPr lang="bn-BD" sz="2800" dirty="0" smtClean="0">
                <a:solidFill>
                  <a:schemeClr val="tx1"/>
                </a:solidFill>
                <a:latin typeface="NikoshBAN" pitchFamily="2" charset="0"/>
                <a:cs typeface="NikoshBAN" pitchFamily="2" charset="0"/>
              </a:rPr>
              <a:t>    </a:t>
            </a:r>
          </a:p>
          <a:p>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বাংলা</a:t>
            </a:r>
            <a:r>
              <a:rPr lang="en-US"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২য়</a:t>
            </a:r>
            <a:r>
              <a:rPr lang="en-US" sz="2800" dirty="0" smtClean="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পত্র</a:t>
            </a:r>
            <a:r>
              <a:rPr lang="en-US" sz="2800" dirty="0">
                <a:solidFill>
                  <a:schemeClr val="tx1"/>
                </a:solidFill>
                <a:latin typeface="NikoshBAN" pitchFamily="2" charset="0"/>
                <a:cs typeface="NikoshBAN" pitchFamily="2" charset="0"/>
              </a:rPr>
              <a:t> </a:t>
            </a:r>
            <a:endParaRPr lang="bn-BD" sz="2800" dirty="0">
              <a:solidFill>
                <a:schemeClr val="tx1"/>
              </a:solidFill>
              <a:latin typeface="NikoshBAN" pitchFamily="2" charset="0"/>
              <a:cs typeface="NikoshBAN" pitchFamily="2" charset="0"/>
            </a:endParaRPr>
          </a:p>
        </p:txBody>
      </p:sp>
      <p:sp>
        <p:nvSpPr>
          <p:cNvPr id="8" name="TextBox 7"/>
          <p:cNvSpPr txBox="1"/>
          <p:nvPr/>
        </p:nvSpPr>
        <p:spPr>
          <a:xfrm>
            <a:off x="152400" y="3200400"/>
            <a:ext cx="4191000" cy="2677648"/>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16200000" scaled="0"/>
          </a:gradFill>
          <a:ln/>
        </p:spPr>
        <p:style>
          <a:lnRef idx="1">
            <a:schemeClr val="accent4"/>
          </a:lnRef>
          <a:fillRef idx="3">
            <a:schemeClr val="accent4"/>
          </a:fillRef>
          <a:effectRef idx="2">
            <a:schemeClr val="accent4"/>
          </a:effectRef>
          <a:fontRef idx="minor">
            <a:schemeClr val="lt1"/>
          </a:fontRef>
        </p:style>
        <p:txBody>
          <a:bodyPr wrap="square" lIns="91433" tIns="45716" rIns="91433" bIns="45716" rtlCol="0">
            <a:spAutoFit/>
          </a:bodyPr>
          <a:lstStyle/>
          <a:p>
            <a:r>
              <a:rPr lang="bn-IN" sz="2400" b="1" dirty="0" smtClean="0">
                <a:solidFill>
                  <a:srgbClr val="FFFF00"/>
                </a:solidFill>
                <a:latin typeface="NikoshBAN" pitchFamily="2" charset="0"/>
                <a:cs typeface="NikoshBAN" pitchFamily="2" charset="0"/>
              </a:rPr>
              <a:t>মুহাম্মদ আবদুল আলীম</a:t>
            </a:r>
          </a:p>
          <a:p>
            <a:r>
              <a:rPr lang="bn-IN" sz="2400" dirty="0" smtClean="0">
                <a:solidFill>
                  <a:srgbClr val="00FF00"/>
                </a:solidFill>
                <a:latin typeface="NikoshBAN" pitchFamily="2" charset="0"/>
                <a:cs typeface="NikoshBAN" pitchFamily="2" charset="0"/>
              </a:rPr>
              <a:t>সহকারী শিক্ষক</a:t>
            </a:r>
          </a:p>
          <a:p>
            <a:r>
              <a:rPr lang="bn-IN" sz="2400" dirty="0" smtClean="0">
                <a:solidFill>
                  <a:srgbClr val="00FF00"/>
                </a:solidFill>
                <a:latin typeface="NikoshBAN" pitchFamily="2" charset="0"/>
                <a:cs typeface="NikoshBAN" pitchFamily="2" charset="0"/>
              </a:rPr>
              <a:t>চরকানাই বহুমুখী উচ্চ বিদ্যালয়</a:t>
            </a:r>
            <a:endParaRPr lang="en-US" sz="2400" dirty="0" smtClean="0">
              <a:solidFill>
                <a:srgbClr val="00FF00"/>
              </a:solidFill>
              <a:latin typeface="NikoshBAN" pitchFamily="2" charset="0"/>
              <a:cs typeface="NikoshBAN" pitchFamily="2" charset="0"/>
            </a:endParaRPr>
          </a:p>
          <a:p>
            <a:r>
              <a:rPr lang="en-US" sz="2400" dirty="0" smtClean="0">
                <a:solidFill>
                  <a:srgbClr val="00FF00"/>
                </a:solidFill>
                <a:latin typeface="NikoshBAN" pitchFamily="2" charset="0"/>
                <a:cs typeface="NikoshBAN" pitchFamily="2" charset="0"/>
              </a:rPr>
              <a:t>পটিয়া, চট্টগ্রাম।</a:t>
            </a:r>
          </a:p>
          <a:p>
            <a:r>
              <a:rPr lang="en-US" sz="2400" dirty="0" smtClean="0">
                <a:solidFill>
                  <a:srgbClr val="FF0000"/>
                </a:solidFill>
                <a:latin typeface="NikoshBAN" pitchFamily="2" charset="0"/>
                <a:cs typeface="NikoshBAN" pitchFamily="2" charset="0"/>
              </a:rPr>
              <a:t>মোবাইল নং-</a:t>
            </a:r>
            <a:r>
              <a:rPr lang="bn-IN" sz="2400" dirty="0" smtClean="0">
                <a:solidFill>
                  <a:srgbClr val="FF0000"/>
                </a:solidFill>
                <a:latin typeface="NikoshBAN" pitchFamily="2" charset="0"/>
                <a:cs typeface="NikoshBAN" pitchFamily="2" charset="0"/>
              </a:rPr>
              <a:t>০১৮৩৮-৯৩৭৭০৭</a:t>
            </a:r>
            <a:endParaRPr lang="en-US" sz="2400" dirty="0" smtClean="0">
              <a:solidFill>
                <a:srgbClr val="FF0000"/>
              </a:solidFill>
              <a:latin typeface="NikoshBAN" pitchFamily="2" charset="0"/>
              <a:cs typeface="NikoshBAN" pitchFamily="2" charset="0"/>
            </a:endParaRPr>
          </a:p>
          <a:p>
            <a:r>
              <a:rPr lang="en-US" sz="2400" dirty="0" smtClean="0">
                <a:solidFill>
                  <a:srgbClr val="FFFF00"/>
                </a:solidFill>
                <a:latin typeface="NikoshBAN" pitchFamily="2" charset="0"/>
                <a:cs typeface="NikoshBAN" pitchFamily="2" charset="0"/>
              </a:rPr>
              <a:t>ই-মেইল: </a:t>
            </a:r>
          </a:p>
          <a:p>
            <a:r>
              <a:rPr lang="en-US" sz="2400" dirty="0" smtClean="0">
                <a:solidFill>
                  <a:srgbClr val="FF0000"/>
                </a:solidFill>
                <a:latin typeface="Times New Roman" pitchFamily="18" charset="0"/>
                <a:cs typeface="Times New Roman" pitchFamily="18" charset="0"/>
                <a:hlinkClick r:id="rId3"/>
              </a:rPr>
              <a:t>abdulalimctg001@gmail.com</a:t>
            </a:r>
            <a:endParaRPr lang="en-US" sz="2400" dirty="0">
              <a:solidFill>
                <a:srgbClr val="FF0000"/>
              </a:solidFill>
              <a:latin typeface="NikoshBAN" pitchFamily="2" charset="0"/>
              <a:cs typeface="NikoshBAN" pitchFamily="2" charset="0"/>
            </a:endParaRPr>
          </a:p>
        </p:txBody>
      </p:sp>
      <p:pic>
        <p:nvPicPr>
          <p:cNvPr id="9" name="Picture 8" descr="PF_637033095956954452.jpg"/>
          <p:cNvPicPr>
            <a:picLocks noChangeAspect="1"/>
          </p:cNvPicPr>
          <p:nvPr/>
        </p:nvPicPr>
        <p:blipFill>
          <a:blip r:embed="rId4"/>
          <a:srcRect l="18816" r="10420" b="13334"/>
          <a:stretch>
            <a:fillRect/>
          </a:stretch>
        </p:blipFill>
        <p:spPr>
          <a:xfrm>
            <a:off x="685800" y="533399"/>
            <a:ext cx="3048000" cy="2686373"/>
          </a:xfrm>
          <a:prstGeom prst="ellipse">
            <a:avLst/>
          </a:prstGeom>
          <a:ln>
            <a:noFill/>
          </a:ln>
          <a:effectLst>
            <a:softEdge rad="112500"/>
          </a:effectLst>
        </p:spPr>
      </p:pic>
    </p:spTree>
    <p:extLst>
      <p:ext uri="{BB962C8B-B14F-4D97-AF65-F5344CB8AC3E}">
        <p14:creationId xmlns:p14="http://schemas.microsoft.com/office/powerpoint/2010/main" xmlns="" val="97106807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5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5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heel(4)">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533400"/>
            <a:ext cx="693420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IN"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নিচের</a:t>
            </a:r>
            <a:r>
              <a:rPr lang="en-US" sz="4400" dirty="0" smtClean="0">
                <a:solidFill>
                  <a:schemeClr val="bg1"/>
                </a:solidFill>
                <a:latin typeface="NikoshBAN" pitchFamily="2" charset="0"/>
                <a:cs typeface="NikoshBAN" pitchFamily="2" charset="0"/>
              </a:rPr>
              <a:t> </a:t>
            </a:r>
            <a:r>
              <a:rPr lang="bn-BD" sz="4400" dirty="0" smtClean="0">
                <a:solidFill>
                  <a:schemeClr val="bg1"/>
                </a:solidFill>
                <a:latin typeface="NikoshBAN" pitchFamily="2" charset="0"/>
                <a:cs typeface="NikoshBAN" pitchFamily="2" charset="0"/>
              </a:rPr>
              <a:t>চিহ্ন</a:t>
            </a:r>
            <a:r>
              <a:rPr lang="en-US" sz="4400" dirty="0" err="1" smtClean="0">
                <a:solidFill>
                  <a:schemeClr val="bg1"/>
                </a:solidFill>
                <a:latin typeface="NikoshBAN" pitchFamily="2" charset="0"/>
                <a:cs typeface="NikoshBAN" pitchFamily="2" charset="0"/>
              </a:rPr>
              <a:t>গুলো</a:t>
            </a:r>
            <a:r>
              <a:rPr lang="bn-IN" sz="4400" dirty="0" smtClean="0">
                <a:solidFill>
                  <a:schemeClr val="bg1"/>
                </a:solidFill>
                <a:latin typeface="NikoshBAN" pitchFamily="2" charset="0"/>
                <a:cs typeface="NikoshBAN" pitchFamily="2" charset="0"/>
              </a:rPr>
              <a:t> ভালো করে দেখ</a:t>
            </a:r>
            <a:r>
              <a:rPr lang="bn-BD" sz="4400" dirty="0" smtClean="0">
                <a:solidFill>
                  <a:schemeClr val="bg1"/>
                </a:solidFill>
                <a:latin typeface="NikoshBAN" pitchFamily="2" charset="0"/>
                <a:cs typeface="NikoshBAN" pitchFamily="2" charset="0"/>
              </a:rPr>
              <a:t>-</a:t>
            </a:r>
            <a:r>
              <a:rPr lang="bn-IN" sz="4400" dirty="0" smtClean="0">
                <a:solidFill>
                  <a:schemeClr val="bg1"/>
                </a:solidFill>
                <a:latin typeface="NikoshBAN" pitchFamily="2" charset="0"/>
                <a:cs typeface="NikoshBAN" pitchFamily="2" charset="0"/>
              </a:rPr>
              <a:t> </a:t>
            </a:r>
            <a:endParaRPr lang="en-US" sz="4400" dirty="0">
              <a:solidFill>
                <a:schemeClr val="bg1"/>
              </a:solidFill>
              <a:latin typeface="NikoshBAN" pitchFamily="2" charset="0"/>
              <a:cs typeface="NikoshBAN" pitchFamily="2" charset="0"/>
            </a:endParaRPr>
          </a:p>
        </p:txBody>
      </p:sp>
      <p:sp>
        <p:nvSpPr>
          <p:cNvPr id="4" name="TextBox 3"/>
          <p:cNvSpPr txBox="1"/>
          <p:nvPr/>
        </p:nvSpPr>
        <p:spPr>
          <a:xfrm>
            <a:off x="990600" y="1859101"/>
            <a:ext cx="990600" cy="3170099"/>
          </a:xfrm>
          <a:prstGeom prst="rect">
            <a:avLst/>
          </a:prstGeom>
          <a:noFill/>
        </p:spPr>
        <p:txBody>
          <a:bodyPr wrap="square" rtlCol="0">
            <a:spAutoFit/>
          </a:bodyPr>
          <a:lstStyle/>
          <a:p>
            <a:r>
              <a:rPr lang="bn-BD" sz="20000" dirty="0" smtClean="0">
                <a:solidFill>
                  <a:srgbClr val="FFFF00"/>
                </a:solidFill>
                <a:latin typeface="NikoshBAN" pitchFamily="2" charset="0"/>
                <a:cs typeface="NikoshBAN" pitchFamily="2" charset="0"/>
              </a:rPr>
              <a:t>।</a:t>
            </a:r>
            <a:endParaRPr lang="en-US" sz="20000" dirty="0">
              <a:solidFill>
                <a:srgbClr val="FFFF00"/>
              </a:solidFill>
              <a:latin typeface="NikoshBAN" pitchFamily="2" charset="0"/>
              <a:cs typeface="NikoshBAN" pitchFamily="2" charset="0"/>
            </a:endParaRPr>
          </a:p>
        </p:txBody>
      </p:sp>
      <p:sp>
        <p:nvSpPr>
          <p:cNvPr id="5" name="TextBox 4"/>
          <p:cNvSpPr txBox="1"/>
          <p:nvPr/>
        </p:nvSpPr>
        <p:spPr>
          <a:xfrm>
            <a:off x="2819400" y="1676400"/>
            <a:ext cx="533400" cy="3170099"/>
          </a:xfrm>
          <a:prstGeom prst="rect">
            <a:avLst/>
          </a:prstGeom>
          <a:noFill/>
        </p:spPr>
        <p:txBody>
          <a:bodyPr wrap="square" rtlCol="0">
            <a:spAutoFit/>
          </a:bodyPr>
          <a:lstStyle/>
          <a:p>
            <a:r>
              <a:rPr lang="bn-BD" sz="20000" dirty="0" smtClean="0">
                <a:solidFill>
                  <a:srgbClr val="FFFF00"/>
                </a:solidFill>
                <a:latin typeface="NikoshBAN" pitchFamily="2" charset="0"/>
                <a:cs typeface="NikoshBAN" pitchFamily="2" charset="0"/>
              </a:rPr>
              <a:t>,</a:t>
            </a:r>
            <a:endParaRPr lang="en-US" sz="20000" dirty="0">
              <a:solidFill>
                <a:srgbClr val="FFFF00"/>
              </a:solidFill>
              <a:latin typeface="NikoshBAN" pitchFamily="2" charset="0"/>
              <a:cs typeface="NikoshBAN" pitchFamily="2" charset="0"/>
            </a:endParaRPr>
          </a:p>
        </p:txBody>
      </p:sp>
      <p:sp>
        <p:nvSpPr>
          <p:cNvPr id="6" name="TextBox 5"/>
          <p:cNvSpPr txBox="1"/>
          <p:nvPr/>
        </p:nvSpPr>
        <p:spPr>
          <a:xfrm>
            <a:off x="4876800" y="1859101"/>
            <a:ext cx="1295400" cy="3170099"/>
          </a:xfrm>
          <a:prstGeom prst="rect">
            <a:avLst/>
          </a:prstGeom>
          <a:noFill/>
        </p:spPr>
        <p:txBody>
          <a:bodyPr wrap="square" rtlCol="0">
            <a:spAutoFit/>
          </a:bodyPr>
          <a:lstStyle/>
          <a:p>
            <a:r>
              <a:rPr lang="bn-BD" sz="20000" dirty="0" smtClean="0">
                <a:solidFill>
                  <a:srgbClr val="FFFF00"/>
                </a:solidFill>
                <a:latin typeface="NikoshBAN" pitchFamily="2" charset="0"/>
                <a:cs typeface="NikoshBAN" pitchFamily="2" charset="0"/>
              </a:rPr>
              <a:t>?</a:t>
            </a:r>
            <a:endParaRPr lang="en-US" sz="20000" dirty="0">
              <a:solidFill>
                <a:srgbClr val="FFFF00"/>
              </a:solidFill>
              <a:latin typeface="NikoshBAN" pitchFamily="2" charset="0"/>
              <a:cs typeface="NikoshBAN" pitchFamily="2" charset="0"/>
            </a:endParaRPr>
          </a:p>
        </p:txBody>
      </p:sp>
      <p:sp>
        <p:nvSpPr>
          <p:cNvPr id="7" name="TextBox 6"/>
          <p:cNvSpPr txBox="1"/>
          <p:nvPr/>
        </p:nvSpPr>
        <p:spPr>
          <a:xfrm>
            <a:off x="7315200" y="1295936"/>
            <a:ext cx="762000" cy="6247864"/>
          </a:xfrm>
          <a:prstGeom prst="rect">
            <a:avLst/>
          </a:prstGeom>
          <a:noFill/>
        </p:spPr>
        <p:txBody>
          <a:bodyPr wrap="square" rtlCol="0">
            <a:spAutoFit/>
          </a:bodyPr>
          <a:lstStyle/>
          <a:p>
            <a:r>
              <a:rPr lang="bn-BD" sz="20000" dirty="0" smtClean="0">
                <a:solidFill>
                  <a:srgbClr val="FFFF00"/>
                </a:solidFill>
                <a:latin typeface="NikoshBAN" pitchFamily="2" charset="0"/>
                <a:cs typeface="NikoshBAN" pitchFamily="2" charset="0"/>
              </a:rPr>
              <a:t>; </a:t>
            </a:r>
            <a:endParaRPr lang="en-US" sz="20000" dirty="0">
              <a:solidFill>
                <a:srgbClr val="FFFF00"/>
              </a:solidFill>
              <a:latin typeface="NikoshBAN" pitchFamily="2" charset="0"/>
              <a:cs typeface="NikoshBAN" pitchFamily="2" charset="0"/>
            </a:endParaRPr>
          </a:p>
        </p:txBody>
      </p:sp>
      <p:sp>
        <p:nvSpPr>
          <p:cNvPr id="8" name="Rectangle 7"/>
          <p:cNvSpPr/>
          <p:nvPr/>
        </p:nvSpPr>
        <p:spPr>
          <a:xfrm>
            <a:off x="2819400" y="5029200"/>
            <a:ext cx="3581401" cy="132343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bn-BD" sz="8000" dirty="0" smtClean="0">
                <a:solidFill>
                  <a:srgbClr val="FFFF00"/>
                </a:solidFill>
                <a:latin typeface="NikoshBAN" pitchFamily="2" charset="0"/>
                <a:cs typeface="NikoshBAN" pitchFamily="2" charset="0"/>
              </a:rPr>
              <a:t>বিরামচিহ্ন</a:t>
            </a:r>
            <a:endParaRPr lang="en-US" sz="80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style.rotation</p:attrName>
                                        </p:attrNameLst>
                                      </p:cBhvr>
                                      <p:tavLst>
                                        <p:tav tm="0">
                                          <p:val>
                                            <p:fltVal val="720"/>
                                          </p:val>
                                        </p:tav>
                                        <p:tav tm="100000">
                                          <p:val>
                                            <p:fltVal val="0"/>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 calcmode="lin" valueType="num">
                                      <p:cBhvr>
                                        <p:cTn id="23"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style.rotation</p:attrName>
                                        </p:attrNameLst>
                                      </p:cBhvr>
                                      <p:tavLst>
                                        <p:tav tm="0">
                                          <p:val>
                                            <p:fltVal val="720"/>
                                          </p:val>
                                        </p:tav>
                                        <p:tav tm="100000">
                                          <p:val>
                                            <p:fltVal val="0"/>
                                          </p:val>
                                        </p:tav>
                                      </p:tavLst>
                                    </p:anim>
                                    <p:anim calcmode="lin" valueType="num">
                                      <p:cBhvr>
                                        <p:cTn id="30" dur="2000" fill="hold"/>
                                        <p:tgtEl>
                                          <p:spTgt spid="6"/>
                                        </p:tgtEl>
                                        <p:attrNameLst>
                                          <p:attrName>ppt_h</p:attrName>
                                        </p:attrNameLst>
                                      </p:cBhvr>
                                      <p:tavLst>
                                        <p:tav tm="0">
                                          <p:val>
                                            <p:fltVal val="0"/>
                                          </p:val>
                                        </p:tav>
                                        <p:tav tm="100000">
                                          <p:val>
                                            <p:strVal val="#ppt_h"/>
                                          </p:val>
                                        </p:tav>
                                      </p:tavLst>
                                    </p:anim>
                                    <p:anim calcmode="lin" valueType="num">
                                      <p:cBhvr>
                                        <p:cTn id="31"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style.rotation</p:attrName>
                                        </p:attrNameLst>
                                      </p:cBhvr>
                                      <p:tavLst>
                                        <p:tav tm="0">
                                          <p:val>
                                            <p:fltVal val="720"/>
                                          </p:val>
                                        </p:tav>
                                        <p:tav tm="100000">
                                          <p:val>
                                            <p:fltVal val="0"/>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19"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2000" fill="hold"/>
                                        <p:tgtEl>
                                          <p:spTgt spid="8"/>
                                        </p:tgtEl>
                                        <p:attrNameLst>
                                          <p:attrName>ppt_w</p:attrName>
                                        </p:attrNameLst>
                                      </p:cBhvr>
                                      <p:tavLst>
                                        <p:tav tm="0" fmla="#ppt_w*sin(2.5*pi*$)">
                                          <p:val>
                                            <p:fltVal val="0"/>
                                          </p:val>
                                        </p:tav>
                                        <p:tav tm="100000">
                                          <p:val>
                                            <p:fltVal val="1"/>
                                          </p:val>
                                        </p:tav>
                                      </p:tavLst>
                                    </p:anim>
                                    <p:anim calcmode="lin" valueType="num">
                                      <p:cBhvr>
                                        <p:cTn id="4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1" y="1803737"/>
            <a:ext cx="2590799"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bn-BD" sz="6000" dirty="0" smtClean="0">
                <a:solidFill>
                  <a:srgbClr val="FFFF00"/>
                </a:solidFill>
                <a:latin typeface="NikoshBAN" pitchFamily="2" charset="0"/>
                <a:cs typeface="NikoshBAN" pitchFamily="2" charset="0"/>
              </a:rPr>
              <a:t>বিরামচিহ্ন</a:t>
            </a:r>
            <a:endParaRPr lang="en-US" sz="6000" dirty="0"/>
          </a:p>
        </p:txBody>
      </p:sp>
      <p:sp>
        <p:nvSpPr>
          <p:cNvPr id="3" name="Rectangle 2"/>
          <p:cNvSpPr/>
          <p:nvPr/>
        </p:nvSpPr>
        <p:spPr>
          <a:xfrm>
            <a:off x="381000" y="990600"/>
            <a:ext cx="5562599" cy="5232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bn-BD" sz="2800" dirty="0" smtClean="0">
                <a:solidFill>
                  <a:srgbClr val="FFFF00"/>
                </a:solidFill>
                <a:latin typeface="NikoshBAN" pitchFamily="2" charset="0"/>
                <a:cs typeface="NikoshBAN" pitchFamily="2" charset="0"/>
              </a:rPr>
              <a:t>তাহলে আমাদের আজকের পাঠের বিষয় হলো-</a:t>
            </a:r>
            <a:endParaRPr lang="en-US" sz="2800" dirty="0"/>
          </a:p>
        </p:txBody>
      </p:sp>
      <p:sp>
        <p:nvSpPr>
          <p:cNvPr id="4" name="Rectangle 3"/>
          <p:cNvSpPr/>
          <p:nvPr/>
        </p:nvSpPr>
        <p:spPr>
          <a:xfrm>
            <a:off x="2667000" y="3327737"/>
            <a:ext cx="2590799"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bn-BD" sz="6000" dirty="0" smtClean="0">
                <a:solidFill>
                  <a:schemeClr val="bg1"/>
                </a:solidFill>
                <a:latin typeface="NikoshBAN" pitchFamily="2" charset="0"/>
                <a:cs typeface="NikoshBAN" pitchFamily="2" charset="0"/>
              </a:rPr>
              <a:t>যতিচিহ্ন</a:t>
            </a:r>
            <a:endParaRPr lang="en-US" sz="6000" dirty="0">
              <a:solidFill>
                <a:schemeClr val="bg1"/>
              </a:solidFill>
            </a:endParaRPr>
          </a:p>
        </p:txBody>
      </p:sp>
      <p:sp>
        <p:nvSpPr>
          <p:cNvPr id="5" name="Rectangle 4"/>
          <p:cNvSpPr/>
          <p:nvPr/>
        </p:nvSpPr>
        <p:spPr>
          <a:xfrm>
            <a:off x="2667000" y="4927937"/>
            <a:ext cx="2590799"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bn-BD" sz="6000" dirty="0" smtClean="0">
                <a:solidFill>
                  <a:schemeClr val="tx1"/>
                </a:solidFill>
                <a:latin typeface="NikoshBAN" pitchFamily="2" charset="0"/>
                <a:cs typeface="NikoshBAN" pitchFamily="2" charset="0"/>
              </a:rPr>
              <a:t>ছেদচিহ্ন</a:t>
            </a:r>
            <a:endParaRPr lang="en-US" sz="6000" dirty="0">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1+#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0-#ppt_w/2"/>
                                          </p:val>
                                        </p:tav>
                                        <p:tav tm="100000">
                                          <p:val>
                                            <p:strVal val="#ppt_x"/>
                                          </p:val>
                                        </p:tav>
                                      </p:tavLst>
                                    </p:anim>
                                    <p:anim calcmode="lin" valueType="num">
                                      <p:cBhvr additive="base">
                                        <p:cTn id="19"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ppt_x"/>
                                          </p:val>
                                        </p:tav>
                                        <p:tav tm="100000">
                                          <p:val>
                                            <p:strVal val="#ppt_x"/>
                                          </p:val>
                                        </p:tav>
                                      </p:tavLst>
                                    </p:anim>
                                    <p:anim calcmode="lin" valueType="num">
                                      <p:cBhvr additive="base">
                                        <p:cTn id="2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10"/>
          <p:cNvSpPr/>
          <p:nvPr/>
        </p:nvSpPr>
        <p:spPr>
          <a:xfrm>
            <a:off x="972378" y="2485901"/>
            <a:ext cx="7485822" cy="571500"/>
          </a:xfrm>
          <a:prstGeom prst="roundRect">
            <a:avLst>
              <a:gd name="adj" fmla="val 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smtClean="0">
                <a:solidFill>
                  <a:srgbClr val="FFFF00"/>
                </a:solidFill>
                <a:latin typeface="NikoshBAN" pitchFamily="2" charset="0"/>
                <a:cs typeface="NikoshBAN" pitchFamily="2" charset="0"/>
              </a:rPr>
              <a:t>‘</a:t>
            </a:r>
            <a:r>
              <a:rPr lang="bn-BD" sz="3200" dirty="0" smtClean="0">
                <a:solidFill>
                  <a:srgbClr val="FFFF00"/>
                </a:solidFill>
                <a:latin typeface="NikoshBAN" pitchFamily="2" charset="0"/>
                <a:cs typeface="NikoshBAN" pitchFamily="2" charset="0"/>
              </a:rPr>
              <a:t>বিরামচিহ্নের</a:t>
            </a:r>
            <a:r>
              <a:rPr lang="en-US" sz="3200" dirty="0" smtClean="0">
                <a:solidFill>
                  <a:srgbClr val="FFFF00"/>
                </a:solidFill>
                <a:latin typeface="NikoshBAN" pitchFamily="2" charset="0"/>
                <a:cs typeface="NikoshBAN" pitchFamily="2" charset="0"/>
              </a:rPr>
              <a:t>’</a:t>
            </a:r>
            <a:r>
              <a:rPr lang="bn-BD" sz="3200" dirty="0" smtClean="0">
                <a:solidFill>
                  <a:srgbClr val="FFFF00"/>
                </a:solidFill>
                <a:latin typeface="NikoshBAN" pitchFamily="2" charset="0"/>
                <a:cs typeface="NikoshBAN" pitchFamily="2" charset="0"/>
              </a:rPr>
              <a:t> সংজ্ঞা</a:t>
            </a:r>
            <a:r>
              <a:rPr lang="en-US" sz="3200" dirty="0" smtClean="0">
                <a:solidFill>
                  <a:srgbClr val="FFFF00"/>
                </a:solidFill>
                <a:latin typeface="NikoshBAN" pitchFamily="2" charset="0"/>
                <a:cs typeface="NikoshBAN" pitchFamily="2" charset="0"/>
              </a:rPr>
              <a:t> </a:t>
            </a:r>
            <a:r>
              <a:rPr lang="bn-BD" sz="3200" dirty="0" smtClean="0">
                <a:solidFill>
                  <a:srgbClr val="FFFF00"/>
                </a:solidFill>
                <a:latin typeface="NikoshBAN" pitchFamily="2" charset="0"/>
                <a:cs typeface="NikoshBAN" pitchFamily="2" charset="0"/>
              </a:rPr>
              <a:t>জানতে</a:t>
            </a:r>
            <a:r>
              <a:rPr lang="en-US" sz="3200" dirty="0" smtClean="0">
                <a:solidFill>
                  <a:srgbClr val="FFFF00"/>
                </a:solidFill>
                <a:latin typeface="NikoshBAN" pitchFamily="2" charset="0"/>
                <a:cs typeface="NikoshBAN" pitchFamily="2" charset="0"/>
              </a:rPr>
              <a:t> </a:t>
            </a:r>
            <a:r>
              <a:rPr lang="en-US" sz="3200" dirty="0" err="1" smtClean="0">
                <a:solidFill>
                  <a:srgbClr val="FFFF00"/>
                </a:solidFill>
                <a:latin typeface="NikoshBAN" pitchFamily="2" charset="0"/>
                <a:cs typeface="NikoshBAN" pitchFamily="2" charset="0"/>
              </a:rPr>
              <a:t>পারবে</a:t>
            </a:r>
            <a:r>
              <a:rPr lang="en-US" sz="3200" dirty="0" smtClean="0">
                <a:solidFill>
                  <a:srgbClr val="FFFF00"/>
                </a:solidFill>
                <a:latin typeface="NikoshBAN" pitchFamily="2" charset="0"/>
                <a:cs typeface="NikoshBAN" pitchFamily="2" charset="0"/>
              </a:rPr>
              <a:t> ।</a:t>
            </a:r>
            <a:endParaRPr lang="en-US" sz="3200" dirty="0">
              <a:solidFill>
                <a:srgbClr val="FFFF00"/>
              </a:solidFill>
              <a:latin typeface="NikoshBAN" pitchFamily="2" charset="0"/>
              <a:cs typeface="NikoshBAN" pitchFamily="2" charset="0"/>
            </a:endParaRPr>
          </a:p>
        </p:txBody>
      </p:sp>
      <p:sp>
        <p:nvSpPr>
          <p:cNvPr id="12" name="Rounded Rectangle 11"/>
          <p:cNvSpPr/>
          <p:nvPr/>
        </p:nvSpPr>
        <p:spPr>
          <a:xfrm>
            <a:off x="997584" y="3993443"/>
            <a:ext cx="7460616" cy="609600"/>
          </a:xfrm>
          <a:prstGeom prst="roundRect">
            <a:avLst>
              <a:gd name="adj" fmla="val 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smtClean="0">
                <a:solidFill>
                  <a:srgbClr val="FFFF00"/>
                </a:solidFill>
                <a:latin typeface="NikoshBAN" pitchFamily="2" charset="0"/>
                <a:cs typeface="NikoshBAN" pitchFamily="2" charset="0"/>
              </a:rPr>
              <a:t>‘</a:t>
            </a:r>
            <a:r>
              <a:rPr lang="bn-BD" sz="3200" dirty="0" smtClean="0">
                <a:solidFill>
                  <a:srgbClr val="FFFF00"/>
                </a:solidFill>
                <a:latin typeface="NikoshBAN" pitchFamily="2" charset="0"/>
                <a:cs typeface="NikoshBAN" pitchFamily="2" charset="0"/>
              </a:rPr>
              <a:t>বিরামচিহ্নের</a:t>
            </a:r>
            <a:r>
              <a:rPr lang="en-US" sz="3200" dirty="0" smtClean="0">
                <a:solidFill>
                  <a:srgbClr val="FFFF00"/>
                </a:solidFill>
                <a:latin typeface="NikoshBAN" pitchFamily="2" charset="0"/>
                <a:cs typeface="NikoshBAN" pitchFamily="2" charset="0"/>
              </a:rPr>
              <a:t>’ </a:t>
            </a:r>
            <a:r>
              <a:rPr lang="bn-BD" sz="3200" dirty="0" smtClean="0">
                <a:solidFill>
                  <a:srgbClr val="FFFF00"/>
                </a:solidFill>
                <a:latin typeface="NikoshBAN" pitchFamily="2" charset="0"/>
                <a:cs typeface="NikoshBAN" pitchFamily="2" charset="0"/>
              </a:rPr>
              <a:t>আকৃতিগুলো চিনতে </a:t>
            </a:r>
            <a:r>
              <a:rPr lang="en-US" sz="3200" dirty="0" err="1" smtClean="0">
                <a:solidFill>
                  <a:srgbClr val="FFFF00"/>
                </a:solidFill>
                <a:latin typeface="NikoshBAN" pitchFamily="2" charset="0"/>
                <a:cs typeface="NikoshBAN" pitchFamily="2" charset="0"/>
              </a:rPr>
              <a:t>পারবে</a:t>
            </a:r>
            <a:r>
              <a:rPr lang="en-US" sz="3200" dirty="0" smtClean="0">
                <a:solidFill>
                  <a:srgbClr val="FFFF00"/>
                </a:solidFill>
                <a:latin typeface="NikoshBAN" pitchFamily="2" charset="0"/>
                <a:cs typeface="NikoshBAN" pitchFamily="2" charset="0"/>
              </a:rPr>
              <a:t> ।</a:t>
            </a:r>
            <a:endParaRPr lang="en-US" sz="3200" dirty="0">
              <a:solidFill>
                <a:srgbClr val="FFFF00"/>
              </a:solidFill>
              <a:latin typeface="NikoshBAN" pitchFamily="2" charset="0"/>
              <a:cs typeface="NikoshBAN" pitchFamily="2" charset="0"/>
            </a:endParaRPr>
          </a:p>
        </p:txBody>
      </p:sp>
      <p:sp>
        <p:nvSpPr>
          <p:cNvPr id="13" name="Rounded Rectangle 12"/>
          <p:cNvSpPr/>
          <p:nvPr/>
        </p:nvSpPr>
        <p:spPr>
          <a:xfrm>
            <a:off x="1012722" y="3306302"/>
            <a:ext cx="7445478" cy="571500"/>
          </a:xfrm>
          <a:prstGeom prst="roundRect">
            <a:avLst>
              <a:gd name="adj" fmla="val 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smtClean="0">
                <a:solidFill>
                  <a:srgbClr val="FFFF00"/>
                </a:solidFill>
                <a:latin typeface="NikoshBAN" pitchFamily="2" charset="0"/>
                <a:cs typeface="NikoshBAN" pitchFamily="2" charset="0"/>
              </a:rPr>
              <a:t>‘</a:t>
            </a:r>
            <a:r>
              <a:rPr lang="bn-BD" sz="3200" dirty="0" smtClean="0">
                <a:solidFill>
                  <a:srgbClr val="FFFF00"/>
                </a:solidFill>
                <a:latin typeface="NikoshBAN" pitchFamily="2" charset="0"/>
                <a:cs typeface="NikoshBAN" pitchFamily="2" charset="0"/>
              </a:rPr>
              <a:t>বিরামচিহ্নের</a:t>
            </a:r>
            <a:r>
              <a:rPr lang="en-US" sz="3200" dirty="0" smtClean="0">
                <a:solidFill>
                  <a:srgbClr val="FFFF00"/>
                </a:solidFill>
                <a:latin typeface="NikoshBAN" pitchFamily="2" charset="0"/>
                <a:cs typeface="NikoshBAN" pitchFamily="2" charset="0"/>
              </a:rPr>
              <a:t>’ </a:t>
            </a:r>
            <a:r>
              <a:rPr lang="bn-BD" sz="3200" dirty="0" smtClean="0">
                <a:solidFill>
                  <a:srgbClr val="FFFF00"/>
                </a:solidFill>
                <a:latin typeface="NikoshBAN" pitchFamily="2" charset="0"/>
                <a:cs typeface="NikoshBAN" pitchFamily="2" charset="0"/>
              </a:rPr>
              <a:t>বিরতির কাল বলতে </a:t>
            </a:r>
            <a:r>
              <a:rPr lang="en-US" sz="3200" dirty="0" err="1" smtClean="0">
                <a:solidFill>
                  <a:srgbClr val="FFFF00"/>
                </a:solidFill>
                <a:latin typeface="NikoshBAN" pitchFamily="2" charset="0"/>
                <a:cs typeface="NikoshBAN" pitchFamily="2" charset="0"/>
              </a:rPr>
              <a:t>পারবে</a:t>
            </a:r>
            <a:r>
              <a:rPr lang="en-US" sz="3200" dirty="0" smtClean="0">
                <a:solidFill>
                  <a:srgbClr val="FFFF00"/>
                </a:solidFill>
                <a:latin typeface="NikoshBAN" pitchFamily="2" charset="0"/>
                <a:cs typeface="NikoshBAN" pitchFamily="2" charset="0"/>
              </a:rPr>
              <a:t> । </a:t>
            </a:r>
            <a:endParaRPr lang="en-US" sz="3200" dirty="0">
              <a:solidFill>
                <a:srgbClr val="FFFF00"/>
              </a:solidFill>
              <a:latin typeface="NikoshBAN" pitchFamily="2" charset="0"/>
              <a:cs typeface="NikoshBAN" pitchFamily="2" charset="0"/>
            </a:endParaRPr>
          </a:p>
        </p:txBody>
      </p:sp>
      <p:sp>
        <p:nvSpPr>
          <p:cNvPr id="14" name="Rounded Rectangle 13"/>
          <p:cNvSpPr/>
          <p:nvPr/>
        </p:nvSpPr>
        <p:spPr>
          <a:xfrm>
            <a:off x="2109041" y="1485900"/>
            <a:ext cx="4596559" cy="571500"/>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err="1">
                <a:solidFill>
                  <a:schemeClr val="tx1"/>
                </a:solidFill>
                <a:latin typeface="NikoshBAN" pitchFamily="2" charset="0"/>
                <a:cs typeface="NikoshBAN" pitchFamily="2" charset="0"/>
              </a:rPr>
              <a:t>এই</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পাঠ</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শেষে</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শিক্ষার্থীরা</a:t>
            </a:r>
            <a:r>
              <a:rPr lang="en-US" sz="3200" dirty="0">
                <a:solidFill>
                  <a:schemeClr val="tx1"/>
                </a:solidFill>
                <a:latin typeface="NikoshBAN" pitchFamily="2" charset="0"/>
                <a:cs typeface="NikoshBAN" pitchFamily="2" charset="0"/>
              </a:rPr>
              <a:t>----</a:t>
            </a:r>
          </a:p>
        </p:txBody>
      </p:sp>
      <p:sp>
        <p:nvSpPr>
          <p:cNvPr id="10" name="4-Point Star 9"/>
          <p:cNvSpPr/>
          <p:nvPr/>
        </p:nvSpPr>
        <p:spPr>
          <a:xfrm>
            <a:off x="289590" y="3235525"/>
            <a:ext cx="682732" cy="642277"/>
          </a:xfrm>
          <a:prstGeom prst="star4">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smtClean="0">
              <a:solidFill>
                <a:schemeClr val="tx1"/>
              </a:solidFill>
              <a:latin typeface="NikoshBAN" panose="02000000000000000000" pitchFamily="2" charset="0"/>
              <a:cs typeface="NikoshBAN" panose="02000000000000000000" pitchFamily="2" charset="0"/>
            </a:endParaRPr>
          </a:p>
        </p:txBody>
      </p:sp>
      <p:sp>
        <p:nvSpPr>
          <p:cNvPr id="17" name="4-Point Star 16"/>
          <p:cNvSpPr/>
          <p:nvPr/>
        </p:nvSpPr>
        <p:spPr>
          <a:xfrm>
            <a:off x="270913" y="3993443"/>
            <a:ext cx="682732" cy="607414"/>
          </a:xfrm>
          <a:prstGeom prst="star4">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smtClean="0">
              <a:solidFill>
                <a:schemeClr val="tx1"/>
              </a:solidFill>
              <a:latin typeface="NikoshBAN" panose="02000000000000000000" pitchFamily="2" charset="0"/>
              <a:cs typeface="NikoshBAN" panose="02000000000000000000" pitchFamily="2" charset="0"/>
            </a:endParaRPr>
          </a:p>
        </p:txBody>
      </p:sp>
      <p:sp>
        <p:nvSpPr>
          <p:cNvPr id="20" name="4-Point Star 19"/>
          <p:cNvSpPr/>
          <p:nvPr/>
        </p:nvSpPr>
        <p:spPr>
          <a:xfrm>
            <a:off x="295506" y="2438400"/>
            <a:ext cx="688242" cy="666503"/>
          </a:xfrm>
          <a:prstGeom prst="star4">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smtClean="0">
              <a:solidFill>
                <a:schemeClr val="tx1"/>
              </a:solidFill>
              <a:latin typeface="NikoshBAN" panose="02000000000000000000" pitchFamily="2" charset="0"/>
              <a:cs typeface="NikoshBAN" panose="02000000000000000000" pitchFamily="2" charset="0"/>
            </a:endParaRPr>
          </a:p>
        </p:txBody>
      </p:sp>
      <p:sp>
        <p:nvSpPr>
          <p:cNvPr id="15" name="Rounded Rectangle 14"/>
          <p:cNvSpPr/>
          <p:nvPr/>
        </p:nvSpPr>
        <p:spPr>
          <a:xfrm>
            <a:off x="990600" y="4800600"/>
            <a:ext cx="7460616" cy="609600"/>
          </a:xfrm>
          <a:prstGeom prst="roundRect">
            <a:avLst>
              <a:gd name="adj" fmla="val 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smtClean="0">
                <a:solidFill>
                  <a:srgbClr val="FFFF00"/>
                </a:solidFill>
                <a:latin typeface="NikoshBAN" pitchFamily="2" charset="0"/>
                <a:cs typeface="NikoshBAN" pitchFamily="2" charset="0"/>
              </a:rPr>
              <a:t>‘</a:t>
            </a:r>
            <a:r>
              <a:rPr lang="bn-BD" sz="3200" dirty="0" smtClean="0">
                <a:solidFill>
                  <a:srgbClr val="FFFF00"/>
                </a:solidFill>
                <a:latin typeface="NikoshBAN" pitchFamily="2" charset="0"/>
                <a:cs typeface="NikoshBAN" pitchFamily="2" charset="0"/>
              </a:rPr>
              <a:t>বিরামচিহ্নের</a:t>
            </a:r>
            <a:r>
              <a:rPr lang="en-US" sz="3200" dirty="0" smtClean="0">
                <a:solidFill>
                  <a:srgbClr val="FFFF00"/>
                </a:solidFill>
                <a:latin typeface="NikoshBAN" pitchFamily="2" charset="0"/>
                <a:cs typeface="NikoshBAN" pitchFamily="2" charset="0"/>
              </a:rPr>
              <a:t>’ </a:t>
            </a:r>
            <a:r>
              <a:rPr lang="bn-BD" sz="3200" dirty="0" smtClean="0">
                <a:solidFill>
                  <a:srgbClr val="FFFF00"/>
                </a:solidFill>
                <a:latin typeface="NikoshBAN" pitchFamily="2" charset="0"/>
                <a:cs typeface="NikoshBAN" pitchFamily="2" charset="0"/>
              </a:rPr>
              <a:t>ব্যবহার জানতে </a:t>
            </a:r>
            <a:r>
              <a:rPr lang="en-US" sz="3200" dirty="0" err="1" smtClean="0">
                <a:solidFill>
                  <a:srgbClr val="FFFF00"/>
                </a:solidFill>
                <a:latin typeface="NikoshBAN" pitchFamily="2" charset="0"/>
                <a:cs typeface="NikoshBAN" pitchFamily="2" charset="0"/>
              </a:rPr>
              <a:t>পারবে</a:t>
            </a:r>
            <a:r>
              <a:rPr lang="en-US" sz="3200" dirty="0" smtClean="0">
                <a:solidFill>
                  <a:srgbClr val="FFFF00"/>
                </a:solidFill>
                <a:latin typeface="NikoshBAN" pitchFamily="2" charset="0"/>
                <a:cs typeface="NikoshBAN" pitchFamily="2" charset="0"/>
              </a:rPr>
              <a:t> ।</a:t>
            </a:r>
            <a:endParaRPr lang="en-US" sz="3200" dirty="0">
              <a:solidFill>
                <a:srgbClr val="FFFF00"/>
              </a:solidFill>
              <a:latin typeface="NikoshBAN" pitchFamily="2" charset="0"/>
              <a:cs typeface="NikoshBAN" pitchFamily="2" charset="0"/>
            </a:endParaRPr>
          </a:p>
        </p:txBody>
      </p:sp>
      <p:sp>
        <p:nvSpPr>
          <p:cNvPr id="16" name="4-Point Star 15"/>
          <p:cNvSpPr/>
          <p:nvPr/>
        </p:nvSpPr>
        <p:spPr>
          <a:xfrm>
            <a:off x="228600" y="4878986"/>
            <a:ext cx="682732" cy="607414"/>
          </a:xfrm>
          <a:prstGeom prst="star4">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823746065"/>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0-#ppt_w/2"/>
                                          </p:val>
                                        </p:tav>
                                        <p:tav tm="100000">
                                          <p:val>
                                            <p:strVal val="#ppt_x"/>
                                          </p:val>
                                        </p:tav>
                                      </p:tavLst>
                                    </p:anim>
                                    <p:anim calcmode="lin" valueType="num">
                                      <p:cBhvr additive="base">
                                        <p:cTn id="14" dur="20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2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000" fill="hold"/>
                                        <p:tgtEl>
                                          <p:spTgt spid="13"/>
                                        </p:tgtEl>
                                        <p:attrNameLst>
                                          <p:attrName>ppt_x</p:attrName>
                                        </p:attrNameLst>
                                      </p:cBhvr>
                                      <p:tavLst>
                                        <p:tav tm="0">
                                          <p:val>
                                            <p:strVal val="0-#ppt_w/2"/>
                                          </p:val>
                                        </p:tav>
                                        <p:tav tm="100000">
                                          <p:val>
                                            <p:strVal val="#ppt_x"/>
                                          </p:val>
                                        </p:tav>
                                      </p:tavLst>
                                    </p:anim>
                                    <p:anim calcmode="lin" valueType="num">
                                      <p:cBhvr additive="base">
                                        <p:cTn id="29"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25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000" fill="hold"/>
                                        <p:tgtEl>
                                          <p:spTgt spid="12"/>
                                        </p:tgtEl>
                                        <p:attrNameLst>
                                          <p:attrName>ppt_x</p:attrName>
                                        </p:attrNameLst>
                                      </p:cBhvr>
                                      <p:tavLst>
                                        <p:tav tm="0">
                                          <p:val>
                                            <p:strVal val="0-#ppt_w/2"/>
                                          </p:val>
                                        </p:tav>
                                        <p:tav tm="100000">
                                          <p:val>
                                            <p:strVal val="#ppt_x"/>
                                          </p:val>
                                        </p:tav>
                                      </p:tavLst>
                                    </p:anim>
                                    <p:anim calcmode="lin" valueType="num">
                                      <p:cBhvr additive="base">
                                        <p:cTn id="4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2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2000" fill="hold"/>
                                        <p:tgtEl>
                                          <p:spTgt spid="15"/>
                                        </p:tgtEl>
                                        <p:attrNameLst>
                                          <p:attrName>ppt_x</p:attrName>
                                        </p:attrNameLst>
                                      </p:cBhvr>
                                      <p:tavLst>
                                        <p:tav tm="0">
                                          <p:val>
                                            <p:strVal val="0-#ppt_w/2"/>
                                          </p:val>
                                        </p:tav>
                                        <p:tav tm="100000">
                                          <p:val>
                                            <p:strVal val="#ppt_x"/>
                                          </p:val>
                                        </p:tav>
                                      </p:tavLst>
                                    </p:anim>
                                    <p:anim calcmode="lin" valueType="num">
                                      <p:cBhvr additive="base">
                                        <p:cTn id="51"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0" grpId="0" animBg="1"/>
      <p:bldP spid="17" grpId="0" animBg="1"/>
      <p:bldP spid="20"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4114800" cy="571500"/>
          </a:xfrm>
          <a:prstGeom prst="roundRect">
            <a:avLst>
              <a:gd name="adj" fmla="val 0"/>
            </a:avLst>
          </a:prstGeom>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400" dirty="0" smtClean="0">
                <a:solidFill>
                  <a:srgbClr val="FFFF00"/>
                </a:solidFill>
                <a:latin typeface="NikoshBAN" pitchFamily="2" charset="0"/>
                <a:cs typeface="NikoshBAN" pitchFamily="2" charset="0"/>
              </a:rPr>
              <a:t>বিরামচিহ্নের সংজ্ঞা -</a:t>
            </a:r>
            <a:endParaRPr lang="en-US" sz="4400" dirty="0">
              <a:solidFill>
                <a:srgbClr val="FFFF00"/>
              </a:solidFill>
              <a:latin typeface="NikoshBAN" pitchFamily="2" charset="0"/>
              <a:cs typeface="NikoshBAN" pitchFamily="2" charset="0"/>
            </a:endParaRPr>
          </a:p>
        </p:txBody>
      </p:sp>
      <p:sp>
        <p:nvSpPr>
          <p:cNvPr id="3" name="Rounded Rectangle 2"/>
          <p:cNvSpPr/>
          <p:nvPr/>
        </p:nvSpPr>
        <p:spPr>
          <a:xfrm>
            <a:off x="457200" y="1295400"/>
            <a:ext cx="8001000" cy="1600200"/>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buFont typeface="Wingdings" pitchFamily="2" charset="2"/>
              <a:buChar char="q"/>
            </a:pPr>
            <a:r>
              <a:rPr lang="bn-BD" sz="3200" dirty="0" smtClean="0">
                <a:solidFill>
                  <a:srgbClr val="002060"/>
                </a:solidFill>
                <a:latin typeface="NikoshBAN" pitchFamily="2" charset="0"/>
                <a:cs typeface="NikoshBAN" pitchFamily="2" charset="0"/>
              </a:rPr>
              <a:t> বাক্যের  অর্থকে সুস্পষ্টভাবে উপস্থাপনের  জন্য বাক্যের মধ্যে বা শেষে যেসব চিহ্ন ব্যবহৃত হয় সেগুলোকে বিরামচিহ্ন বা ছেদচিহ্ন বলে। এদের যতিচিহ্নও বলা হয়। </a:t>
            </a:r>
            <a:endParaRPr lang="en-US" sz="3200" dirty="0">
              <a:solidFill>
                <a:srgbClr val="002060"/>
              </a:solidFill>
              <a:latin typeface="NikoshBAN" pitchFamily="2" charset="0"/>
              <a:cs typeface="NikoshBAN" pitchFamily="2" charset="0"/>
            </a:endParaRPr>
          </a:p>
        </p:txBody>
      </p:sp>
      <p:sp>
        <p:nvSpPr>
          <p:cNvPr id="4" name="Rounded Rectangle 3"/>
          <p:cNvSpPr/>
          <p:nvPr/>
        </p:nvSpPr>
        <p:spPr>
          <a:xfrm>
            <a:off x="457200" y="3352800"/>
            <a:ext cx="8001000" cy="2971800"/>
          </a:xfrm>
          <a:prstGeom prst="roundRect">
            <a:avLst>
              <a:gd name="adj" fmla="val 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buFont typeface="Wingdings" pitchFamily="2" charset="2"/>
              <a:buChar char="q"/>
            </a:pPr>
            <a:r>
              <a:rPr lang="bn-BD" sz="3200" dirty="0" smtClean="0">
                <a:solidFill>
                  <a:srgbClr val="FFFF00"/>
                </a:solidFill>
                <a:latin typeface="NikoshBAN" pitchFamily="2" charset="0"/>
                <a:cs typeface="NikoshBAN" pitchFamily="2" charset="0"/>
              </a:rPr>
              <a:t> বাক্যের  অর্থ সুস্পষ্টভাবে বুঝানোর  জন্য বাক্যের মধ্যে বা বাক্যের শেষে কিংবা বাক্যের আবেক (আনন্দ, বেদনা, দুঃখ), জিজ্ঞাসা ইত্যাদি প্রকাশের উদ্দেশে যেভাবে বিরতি দিতে হয় এবং লেখার সময় বাক্যের মধ্যে তা দেখানোর জন্য  যেসব সাংকেতিক চিহ্ন ব্যবহার করা  হয় সেগুলোই বিরামচিহ্ন বা যতিচিহ্ন বা ছেদচিহ্ন। </a:t>
            </a:r>
            <a:endParaRPr lang="en-US" sz="3200" dirty="0">
              <a:solidFill>
                <a:srgbClr val="FFFF00"/>
              </a:solidFill>
              <a:latin typeface="NikoshBAN" pitchFamily="2" charset="0"/>
              <a:cs typeface="NikoshBAN" pitchFamily="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1+#ppt_w/2"/>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419100"/>
            <a:ext cx="6858000" cy="571500"/>
          </a:xfrm>
          <a:prstGeom prst="roundRect">
            <a:avLst>
              <a:gd name="adj" fmla="val 0"/>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400" dirty="0" smtClean="0">
                <a:solidFill>
                  <a:srgbClr val="FFFF00"/>
                </a:solidFill>
                <a:latin typeface="NikoshBAN" pitchFamily="2" charset="0"/>
                <a:cs typeface="NikoshBAN" pitchFamily="2" charset="0"/>
              </a:rPr>
              <a:t>বিরামচিহ্ন না জানলে কী সমস্যা?   </a:t>
            </a:r>
            <a:endParaRPr lang="en-US" sz="4400" dirty="0">
              <a:solidFill>
                <a:srgbClr val="FFFF00"/>
              </a:solidFill>
              <a:latin typeface="NikoshBAN" pitchFamily="2" charset="0"/>
              <a:cs typeface="NikoshBAN" pitchFamily="2" charset="0"/>
            </a:endParaRPr>
          </a:p>
        </p:txBody>
      </p:sp>
      <p:sp>
        <p:nvSpPr>
          <p:cNvPr id="3" name="Rounded Rectangle 2"/>
          <p:cNvSpPr/>
          <p:nvPr/>
        </p:nvSpPr>
        <p:spPr>
          <a:xfrm>
            <a:off x="2209800" y="1143000"/>
            <a:ext cx="4343400" cy="1600200"/>
          </a:xfrm>
          <a:prstGeom prst="roundRect">
            <a:avLst>
              <a:gd name="adj" fmla="val 0"/>
            </a:avLst>
          </a:prstGeom>
          <a:ln/>
        </p:spPr>
        <p:style>
          <a:lnRef idx="3">
            <a:schemeClr val="lt1"/>
          </a:lnRef>
          <a:fillRef idx="1">
            <a:schemeClr val="dk1"/>
          </a:fillRef>
          <a:effectRef idx="1">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600" dirty="0" smtClean="0">
                <a:solidFill>
                  <a:srgbClr val="FF0000"/>
                </a:solidFill>
                <a:latin typeface="NikoshBAN" pitchFamily="2" charset="0"/>
                <a:cs typeface="NikoshBAN" pitchFamily="2" charset="0"/>
              </a:rPr>
              <a:t>নোটিশ</a:t>
            </a:r>
          </a:p>
          <a:p>
            <a:pPr algn="ctr"/>
            <a:r>
              <a:rPr lang="bn-BD" sz="3600" dirty="0" smtClean="0">
                <a:solidFill>
                  <a:srgbClr val="FFFF00"/>
                </a:solidFill>
                <a:latin typeface="NikoshBAN" pitchFamily="2" charset="0"/>
                <a:cs typeface="NikoshBAN" pitchFamily="2" charset="0"/>
              </a:rPr>
              <a:t>এখানে থুথু ফেলবেন না ফেললে ৫০টাকা জরিমানা</a:t>
            </a:r>
          </a:p>
        </p:txBody>
      </p:sp>
      <p:sp>
        <p:nvSpPr>
          <p:cNvPr id="4" name="Rounded Rectangle 3"/>
          <p:cNvSpPr/>
          <p:nvPr/>
        </p:nvSpPr>
        <p:spPr>
          <a:xfrm>
            <a:off x="2133600" y="2895600"/>
            <a:ext cx="4419600" cy="1600200"/>
          </a:xfrm>
          <a:prstGeom prst="roundRect">
            <a:avLst>
              <a:gd name="adj" fmla="val 0"/>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600" dirty="0" smtClean="0">
                <a:solidFill>
                  <a:schemeClr val="bg1"/>
                </a:solidFill>
                <a:latin typeface="NikoshBAN" pitchFamily="2" charset="0"/>
                <a:cs typeface="NikoshBAN" pitchFamily="2" charset="0"/>
              </a:rPr>
              <a:t>নোটিশ</a:t>
            </a:r>
          </a:p>
          <a:p>
            <a:pPr algn="ctr"/>
            <a:r>
              <a:rPr lang="bn-BD" sz="3600" dirty="0" smtClean="0">
                <a:solidFill>
                  <a:srgbClr val="FFFF00"/>
                </a:solidFill>
                <a:latin typeface="NikoshBAN" pitchFamily="2" charset="0"/>
                <a:cs typeface="NikoshBAN" pitchFamily="2" charset="0"/>
              </a:rPr>
              <a:t>এখানে থুথু ফেলবেন না। ফেললে ৫০টাকা জরিমানা।</a:t>
            </a:r>
          </a:p>
        </p:txBody>
      </p:sp>
      <p:sp>
        <p:nvSpPr>
          <p:cNvPr id="5" name="Rounded Rectangle 4"/>
          <p:cNvSpPr/>
          <p:nvPr/>
        </p:nvSpPr>
        <p:spPr>
          <a:xfrm>
            <a:off x="2133600" y="4648200"/>
            <a:ext cx="4419600" cy="1752600"/>
          </a:xfrm>
          <a:prstGeom prst="roundRect">
            <a:avLst>
              <a:gd name="adj" fmla="val 0"/>
            </a:avLst>
          </a:prstGeom>
          <a:ln/>
        </p:spPr>
        <p:style>
          <a:lnRef idx="3">
            <a:schemeClr val="lt1"/>
          </a:lnRef>
          <a:fillRef idx="1">
            <a:schemeClr val="dk1"/>
          </a:fillRef>
          <a:effectRef idx="1">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600" dirty="0" smtClean="0">
                <a:solidFill>
                  <a:srgbClr val="FF0000"/>
                </a:solidFill>
                <a:latin typeface="NikoshBAN" pitchFamily="2" charset="0"/>
                <a:cs typeface="NikoshBAN" pitchFamily="2" charset="0"/>
              </a:rPr>
              <a:t>নোটিশ</a:t>
            </a:r>
          </a:p>
          <a:p>
            <a:pPr algn="ctr"/>
            <a:r>
              <a:rPr lang="bn-BD" sz="3600" dirty="0" smtClean="0">
                <a:solidFill>
                  <a:srgbClr val="FFFF00"/>
                </a:solidFill>
                <a:latin typeface="NikoshBAN" pitchFamily="2" charset="0"/>
                <a:cs typeface="NikoshBAN" pitchFamily="2" charset="0"/>
              </a:rPr>
              <a:t>এখানে থুথু ফেলবেন। না ফেললে ৫০টাকা জরিমানা।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0-#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0-#ppt_w/2"/>
                                          </p:val>
                                        </p:tav>
                                        <p:tav tm="100000">
                                          <p:val>
                                            <p:strVal val="#ppt_x"/>
                                          </p:val>
                                        </p:tav>
                                      </p:tavLst>
                                    </p:anim>
                                    <p:anim calcmode="lin" valueType="num">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647700"/>
            <a:ext cx="7772400" cy="1104900"/>
          </a:xfrm>
          <a:prstGeom prst="roundRect">
            <a:avLst>
              <a:gd name="adj" fmla="val 0"/>
            </a:avLst>
          </a:prstGeom>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2800" dirty="0" smtClean="0">
                <a:solidFill>
                  <a:srgbClr val="0070C0"/>
                </a:solidFill>
                <a:latin typeface="NikoshBAN" pitchFamily="2" charset="0"/>
                <a:cs typeface="NikoshBAN" pitchFamily="2" charset="0"/>
              </a:rPr>
              <a:t>ছকের মাধ্যমে যতি বা বিরামচিহ্ন ও সেগুলোর বিরতির কাল নিচে দেখানো হলো-</a:t>
            </a:r>
            <a:endParaRPr lang="en-US" sz="2800" dirty="0">
              <a:solidFill>
                <a:srgbClr val="0070C0"/>
              </a:solidFill>
              <a:latin typeface="NikoshBAN" pitchFamily="2" charset="0"/>
              <a:cs typeface="NikoshBAN" pitchFamily="2" charset="0"/>
            </a:endParaRPr>
          </a:p>
        </p:txBody>
      </p:sp>
      <p:sp>
        <p:nvSpPr>
          <p:cNvPr id="3" name="Rounded Rectangle 2"/>
          <p:cNvSpPr/>
          <p:nvPr/>
        </p:nvSpPr>
        <p:spPr>
          <a:xfrm>
            <a:off x="1752600" y="2171700"/>
            <a:ext cx="5334000" cy="571500"/>
          </a:xfrm>
          <a:prstGeom prst="roundRect">
            <a:avLst>
              <a:gd name="adj" fmla="val 0"/>
            </a:avLst>
          </a:prstGeom>
          <a:ln/>
        </p:spPr>
        <p:style>
          <a:lnRef idx="3">
            <a:schemeClr val="lt1"/>
          </a:lnRef>
          <a:fillRef idx="1">
            <a:schemeClr val="dk1"/>
          </a:fillRef>
          <a:effectRef idx="1">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2800" dirty="0" smtClean="0">
                <a:solidFill>
                  <a:srgbClr val="FFFF00"/>
                </a:solidFill>
                <a:latin typeface="NikoshBAN" pitchFamily="2" charset="0"/>
                <a:cs typeface="NikoshBAN" pitchFamily="2" charset="0"/>
              </a:rPr>
              <a:t>বাক্যের </a:t>
            </a:r>
            <a:r>
              <a:rPr lang="bn-BD" sz="4400" dirty="0" smtClean="0">
                <a:solidFill>
                  <a:srgbClr val="FF0000"/>
                </a:solidFill>
                <a:latin typeface="NikoshBAN" pitchFamily="2" charset="0"/>
                <a:cs typeface="NikoshBAN" pitchFamily="2" charset="0"/>
              </a:rPr>
              <a:t>শেষে</a:t>
            </a:r>
            <a:r>
              <a:rPr lang="bn-BD" sz="2800" dirty="0" smtClean="0">
                <a:solidFill>
                  <a:srgbClr val="FFFF00"/>
                </a:solidFill>
                <a:latin typeface="NikoshBAN" pitchFamily="2" charset="0"/>
                <a:cs typeface="NikoshBAN" pitchFamily="2" charset="0"/>
              </a:rPr>
              <a:t> ব্যবহৃত বিরামচিহ্ন -</a:t>
            </a:r>
            <a:endParaRPr lang="en-US" sz="2800" dirty="0">
              <a:solidFill>
                <a:srgbClr val="FFFF00"/>
              </a:solidFill>
              <a:latin typeface="NikoshBAN" pitchFamily="2" charset="0"/>
              <a:cs typeface="NikoshBAN" pitchFamily="2" charset="0"/>
            </a:endParaRPr>
          </a:p>
        </p:txBody>
      </p:sp>
      <p:graphicFrame>
        <p:nvGraphicFramePr>
          <p:cNvPr id="4" name="Table 3"/>
          <p:cNvGraphicFramePr>
            <a:graphicFrameLocks noGrp="1"/>
          </p:cNvGraphicFramePr>
          <p:nvPr/>
        </p:nvGraphicFramePr>
        <p:xfrm>
          <a:off x="381000" y="2834640"/>
          <a:ext cx="8458200" cy="2560320"/>
        </p:xfrm>
        <a:graphic>
          <a:graphicData uri="http://schemas.openxmlformats.org/drawingml/2006/table">
            <a:tbl>
              <a:tblPr firstRow="1" bandRow="1">
                <a:tableStyleId>{5C22544A-7EE6-4342-B048-85BDC9FD1C3A}</a:tableStyleId>
              </a:tblPr>
              <a:tblGrid>
                <a:gridCol w="1832610"/>
                <a:gridCol w="1691640"/>
                <a:gridCol w="2114550"/>
                <a:gridCol w="2819400"/>
              </a:tblGrid>
              <a:tr h="370840">
                <a:tc>
                  <a:txBody>
                    <a:bodyPr/>
                    <a:lstStyle/>
                    <a:p>
                      <a:pPr algn="ctr"/>
                      <a:r>
                        <a:rPr lang="bn-BD" sz="2400" b="0" dirty="0" smtClean="0">
                          <a:solidFill>
                            <a:srgbClr val="FFFF00"/>
                          </a:solidFill>
                          <a:latin typeface="NikoshBAN" pitchFamily="2" charset="0"/>
                          <a:cs typeface="NikoshBAN" pitchFamily="2" charset="0"/>
                        </a:rPr>
                        <a:t>বিভিন্ন যতিচিহ্নের নাম</a:t>
                      </a:r>
                      <a:endParaRPr lang="en-US" sz="2400" b="0" dirty="0">
                        <a:solidFill>
                          <a:srgbClr val="FFFF00"/>
                        </a:solidFill>
                        <a:latin typeface="NikoshBAN" pitchFamily="2" charset="0"/>
                        <a:cs typeface="NikoshBAN" pitchFamily="2" charset="0"/>
                      </a:endParaRPr>
                    </a:p>
                  </a:txBody>
                  <a:tcPr/>
                </a:tc>
                <a:tc>
                  <a:txBody>
                    <a:bodyPr/>
                    <a:lstStyle/>
                    <a:p>
                      <a:pPr algn="ctr"/>
                      <a:r>
                        <a:rPr lang="bn-BD" sz="2400" b="0" dirty="0" smtClean="0">
                          <a:solidFill>
                            <a:srgbClr val="FFFF00"/>
                          </a:solidFill>
                          <a:latin typeface="NikoshBAN" pitchFamily="2" charset="0"/>
                          <a:cs typeface="NikoshBAN" pitchFamily="2" charset="0"/>
                        </a:rPr>
                        <a:t>আকৃতি</a:t>
                      </a:r>
                      <a:r>
                        <a:rPr lang="bn-BD" sz="2400" b="0" baseline="0" dirty="0" smtClean="0">
                          <a:solidFill>
                            <a:srgbClr val="FFFF00"/>
                          </a:solidFill>
                          <a:latin typeface="NikoshBAN" pitchFamily="2" charset="0"/>
                          <a:cs typeface="NikoshBAN" pitchFamily="2" charset="0"/>
                        </a:rPr>
                        <a:t> বা রূপ</a:t>
                      </a:r>
                      <a:endParaRPr lang="en-US" sz="2400" b="0" dirty="0">
                        <a:solidFill>
                          <a:srgbClr val="FFFF00"/>
                        </a:solidFill>
                        <a:latin typeface="NikoshBAN" pitchFamily="2" charset="0"/>
                        <a:cs typeface="NikoshBAN" pitchFamily="2" charset="0"/>
                      </a:endParaRPr>
                    </a:p>
                  </a:txBody>
                  <a:tcPr/>
                </a:tc>
                <a:tc>
                  <a:txBody>
                    <a:bodyPr/>
                    <a:lstStyle/>
                    <a:p>
                      <a:pPr algn="ctr"/>
                      <a:r>
                        <a:rPr lang="bn-BD" sz="2400" b="0" dirty="0" smtClean="0">
                          <a:solidFill>
                            <a:srgbClr val="FFFF00"/>
                          </a:solidFill>
                          <a:latin typeface="NikoshBAN" pitchFamily="2" charset="0"/>
                          <a:cs typeface="NikoshBAN" pitchFamily="2" charset="0"/>
                        </a:rPr>
                        <a:t>বিরতির কাল বা পরিমাণ</a:t>
                      </a:r>
                      <a:endParaRPr lang="en-US" sz="2400" b="0" dirty="0">
                        <a:solidFill>
                          <a:srgbClr val="FFFF00"/>
                        </a:solidFill>
                        <a:latin typeface="NikoshBAN" pitchFamily="2" charset="0"/>
                        <a:cs typeface="NikoshBAN" pitchFamily="2" charset="0"/>
                      </a:endParaRPr>
                    </a:p>
                  </a:txBody>
                  <a:tcPr/>
                </a:tc>
                <a:tc>
                  <a:txBody>
                    <a:bodyPr/>
                    <a:lstStyle/>
                    <a:p>
                      <a:pPr algn="ctr"/>
                      <a:r>
                        <a:rPr lang="bn-BD" sz="2400" b="0" dirty="0" smtClean="0">
                          <a:solidFill>
                            <a:srgbClr val="FFFF00"/>
                          </a:solidFill>
                          <a:latin typeface="NikoshBAN" pitchFamily="2" charset="0"/>
                          <a:cs typeface="NikoshBAN" pitchFamily="2" charset="0"/>
                        </a:rPr>
                        <a:t>উদাহরণ</a:t>
                      </a:r>
                      <a:endParaRPr lang="en-US" sz="2400" b="0" dirty="0">
                        <a:solidFill>
                          <a:srgbClr val="FFFF00"/>
                        </a:solidFill>
                        <a:latin typeface="NikoshBAN" pitchFamily="2" charset="0"/>
                        <a:cs typeface="NikoshBAN" pitchFamily="2" charset="0"/>
                      </a:endParaRPr>
                    </a:p>
                  </a:txBody>
                  <a:tcPr/>
                </a:tc>
              </a:tr>
              <a:tr h="370840">
                <a:tc>
                  <a:txBody>
                    <a:bodyPr/>
                    <a:lstStyle/>
                    <a:p>
                      <a:pPr algn="l"/>
                      <a:r>
                        <a:rPr lang="bn-BD" sz="2400" b="0" dirty="0" smtClean="0">
                          <a:latin typeface="NikoshBAN" pitchFamily="2" charset="0"/>
                          <a:cs typeface="NikoshBAN" pitchFamily="2" charset="0"/>
                        </a:rPr>
                        <a:t>দাঁড়ি (পূর্ণচ্ছেদ)</a:t>
                      </a:r>
                      <a:r>
                        <a:rPr lang="bn-BD" sz="2400" b="0" baseline="0" dirty="0" smtClean="0">
                          <a:latin typeface="NikoshBAN" pitchFamily="2" charset="0"/>
                          <a:cs typeface="NikoshBAN" pitchFamily="2" charset="0"/>
                        </a:rPr>
                        <a:t> </a:t>
                      </a:r>
                      <a:endParaRPr lang="en-US" sz="2400" b="0" dirty="0">
                        <a:latin typeface="NikoshBAN" pitchFamily="2" charset="0"/>
                        <a:cs typeface="NikoshBAN" pitchFamily="2" charset="0"/>
                      </a:endParaRPr>
                    </a:p>
                  </a:txBody>
                  <a:tcPr/>
                </a:tc>
                <a:tc>
                  <a:txBody>
                    <a:bodyPr/>
                    <a:lstStyle/>
                    <a:p>
                      <a:pPr algn="ctr"/>
                      <a:r>
                        <a:rPr lang="bn-BD" sz="2400" b="0" dirty="0" smtClean="0">
                          <a:latin typeface="NikoshBAN" pitchFamily="2" charset="0"/>
                          <a:cs typeface="NikoshBAN" pitchFamily="2" charset="0"/>
                        </a:rPr>
                        <a:t>।</a:t>
                      </a:r>
                      <a:endParaRPr lang="en-US" sz="2400" b="0" dirty="0">
                        <a:latin typeface="NikoshBAN" pitchFamily="2" charset="0"/>
                        <a:cs typeface="NikoshBAN" pitchFamily="2" charset="0"/>
                      </a:endParaRPr>
                    </a:p>
                  </a:txBody>
                  <a:tcPr/>
                </a:tc>
                <a:tc>
                  <a:txBody>
                    <a:bodyPr/>
                    <a:lstStyle/>
                    <a:p>
                      <a:pPr algn="l"/>
                      <a:r>
                        <a:rPr lang="bn-BD" sz="2400" b="0" dirty="0" smtClean="0">
                          <a:latin typeface="NikoshBAN" pitchFamily="2" charset="0"/>
                          <a:cs typeface="NikoshBAN" pitchFamily="2" charset="0"/>
                        </a:rPr>
                        <a:t>এক সেকেন্ড</a:t>
                      </a:r>
                      <a:endParaRPr lang="en-US" sz="2400" b="0" dirty="0">
                        <a:latin typeface="NikoshBAN" pitchFamily="2" charset="0"/>
                        <a:cs typeface="NikoshBAN" pitchFamily="2" charset="0"/>
                      </a:endParaRPr>
                    </a:p>
                  </a:txBody>
                  <a:tcPr/>
                </a:tc>
                <a:tc>
                  <a:txBody>
                    <a:bodyPr/>
                    <a:lstStyle/>
                    <a:p>
                      <a:pPr algn="l"/>
                      <a:r>
                        <a:rPr lang="bn-BD" sz="2400" b="0" dirty="0" smtClean="0">
                          <a:latin typeface="NikoshBAN" pitchFamily="2" charset="0"/>
                          <a:cs typeface="NikoshBAN" pitchFamily="2" charset="0"/>
                        </a:rPr>
                        <a:t>আমি</a:t>
                      </a:r>
                      <a:r>
                        <a:rPr lang="bn-BD" sz="2400" b="0" baseline="0" dirty="0" smtClean="0">
                          <a:latin typeface="NikoshBAN" pitchFamily="2" charset="0"/>
                          <a:cs typeface="NikoshBAN" pitchFamily="2" charset="0"/>
                        </a:rPr>
                        <a:t> ৬ষ্ঠ শ্রেণিতে পড়ি।</a:t>
                      </a:r>
                      <a:endParaRPr lang="en-US" sz="2400" b="0" dirty="0">
                        <a:latin typeface="NikoshBAN" pitchFamily="2" charset="0"/>
                        <a:cs typeface="NikoshBAN" pitchFamily="2" charset="0"/>
                      </a:endParaRPr>
                    </a:p>
                  </a:txBody>
                  <a:tcPr/>
                </a:tc>
              </a:tr>
              <a:tr h="370840">
                <a:tc>
                  <a:txBody>
                    <a:bodyPr/>
                    <a:lstStyle/>
                    <a:p>
                      <a:pPr algn="l"/>
                      <a:r>
                        <a:rPr lang="bn-BD" sz="2400" b="0" dirty="0" smtClean="0">
                          <a:latin typeface="NikoshBAN" pitchFamily="2" charset="0"/>
                          <a:cs typeface="NikoshBAN" pitchFamily="2" charset="0"/>
                        </a:rPr>
                        <a:t>জিজ্ঞাসা</a:t>
                      </a:r>
                      <a:r>
                        <a:rPr lang="bn-BD" sz="2400" b="0" baseline="0" dirty="0" smtClean="0">
                          <a:latin typeface="NikoshBAN" pitchFamily="2" charset="0"/>
                          <a:cs typeface="NikoshBAN" pitchFamily="2" charset="0"/>
                        </a:rPr>
                        <a:t>চিহ্ন (প্রশ্নচিহ্ন ) </a:t>
                      </a:r>
                      <a:endParaRPr lang="en-US" sz="2400" b="0" dirty="0">
                        <a:latin typeface="NikoshBAN" pitchFamily="2" charset="0"/>
                        <a:cs typeface="NikoshBAN" pitchFamily="2" charset="0"/>
                      </a:endParaRPr>
                    </a:p>
                  </a:txBody>
                  <a:tcPr/>
                </a:tc>
                <a:tc>
                  <a:txBody>
                    <a:bodyPr/>
                    <a:lstStyle/>
                    <a:p>
                      <a:pPr algn="ctr"/>
                      <a:r>
                        <a:rPr lang="bn-BD" sz="2400" b="0" dirty="0" smtClean="0">
                          <a:latin typeface="NikoshBAN" pitchFamily="2" charset="0"/>
                          <a:cs typeface="NikoshBAN" pitchFamily="2" charset="0"/>
                        </a:rPr>
                        <a:t>?</a:t>
                      </a:r>
                      <a:endParaRPr lang="en-US" sz="2400" b="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এক সেকেন্ড</a:t>
                      </a:r>
                      <a:endParaRPr lang="en-US" sz="2400" b="0" dirty="0" smtClean="0">
                        <a:latin typeface="NikoshBAN" pitchFamily="2" charset="0"/>
                        <a:cs typeface="NikoshBAN" pitchFamily="2" charset="0"/>
                      </a:endParaRPr>
                    </a:p>
                  </a:txBody>
                  <a:tcPr anchor="ctr"/>
                </a:tc>
                <a:tc>
                  <a:txBody>
                    <a:bodyPr/>
                    <a:lstStyle/>
                    <a:p>
                      <a:pPr algn="l"/>
                      <a:r>
                        <a:rPr lang="bn-BD" sz="2400" b="0" dirty="0" smtClean="0">
                          <a:latin typeface="NikoshBAN" pitchFamily="2" charset="0"/>
                          <a:cs typeface="NikoshBAN" pitchFamily="2" charset="0"/>
                        </a:rPr>
                        <a:t>তোমার নাম কী?</a:t>
                      </a:r>
                      <a:endParaRPr lang="en-US" sz="2400" b="0" dirty="0">
                        <a:latin typeface="NikoshBAN" pitchFamily="2" charset="0"/>
                        <a:cs typeface="NikoshBAN" pitchFamily="2" charset="0"/>
                      </a:endParaRPr>
                    </a:p>
                  </a:txBody>
                  <a:tcPr anchor="ctr"/>
                </a:tc>
              </a:tr>
              <a:tr h="370840">
                <a:tc>
                  <a:txBody>
                    <a:bodyPr/>
                    <a:lstStyle/>
                    <a:p>
                      <a:pPr algn="l"/>
                      <a:r>
                        <a:rPr lang="bn-BD" sz="2400" b="0" dirty="0" smtClean="0">
                          <a:latin typeface="NikoshBAN" pitchFamily="2" charset="0"/>
                          <a:cs typeface="NikoshBAN" pitchFamily="2" charset="0"/>
                        </a:rPr>
                        <a:t>বিস্ময়চিহ্ন</a:t>
                      </a:r>
                      <a:endParaRPr lang="en-US" sz="2400" b="0" dirty="0">
                        <a:latin typeface="NikoshBAN" pitchFamily="2" charset="0"/>
                        <a:cs typeface="NikoshBAN" pitchFamily="2" charset="0"/>
                      </a:endParaRPr>
                    </a:p>
                  </a:txBody>
                  <a:tcPr/>
                </a:tc>
                <a:tc>
                  <a:txBody>
                    <a:bodyPr/>
                    <a:lstStyle/>
                    <a:p>
                      <a:pPr algn="ctr"/>
                      <a:r>
                        <a:rPr lang="bn-BD" sz="2400" b="0" dirty="0" smtClean="0">
                          <a:latin typeface="NikoshBAN" pitchFamily="2" charset="0"/>
                          <a:cs typeface="NikoshBAN" pitchFamily="2" charset="0"/>
                        </a:rPr>
                        <a:t>!</a:t>
                      </a:r>
                      <a:endParaRPr lang="en-US" sz="2400" b="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এক সেকেন্ড</a:t>
                      </a:r>
                      <a:endParaRPr lang="en-US" sz="2400" b="0" dirty="0" smtClean="0">
                        <a:latin typeface="NikoshBAN" pitchFamily="2" charset="0"/>
                        <a:cs typeface="NikoshBAN" pitchFamily="2" charset="0"/>
                      </a:endParaRPr>
                    </a:p>
                  </a:txBody>
                  <a:tcPr/>
                </a:tc>
                <a:tc>
                  <a:txBody>
                    <a:bodyPr/>
                    <a:lstStyle/>
                    <a:p>
                      <a:pPr algn="l"/>
                      <a:r>
                        <a:rPr lang="bn-BD" sz="2400" b="0" dirty="0" smtClean="0">
                          <a:latin typeface="NikoshBAN" pitchFamily="2" charset="0"/>
                          <a:cs typeface="NikoshBAN" pitchFamily="2" charset="0"/>
                        </a:rPr>
                        <a:t>ওরে</a:t>
                      </a:r>
                      <a:r>
                        <a:rPr lang="bn-BD" sz="2400" b="0" baseline="0" dirty="0" smtClean="0">
                          <a:latin typeface="NikoshBAN" pitchFamily="2" charset="0"/>
                          <a:cs typeface="NikoshBAN" pitchFamily="2" charset="0"/>
                        </a:rPr>
                        <a:t> বাবা! কত বড় সাপ!</a:t>
                      </a:r>
                      <a:endParaRPr lang="en-US" sz="2400" b="0" dirty="0">
                        <a:latin typeface="NikoshBAN" pitchFamily="2" charset="0"/>
                        <a:cs typeface="NikoshBAN" pitchFamily="2" charset="0"/>
                      </a:endParaRPr>
                    </a:p>
                  </a:txBody>
                  <a:tcPr/>
                </a:tc>
              </a:tr>
            </a:tbl>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00200" y="342900"/>
            <a:ext cx="5334000" cy="571500"/>
          </a:xfrm>
          <a:prstGeom prst="roundRect">
            <a:avLst>
              <a:gd name="adj" fmla="val 0"/>
            </a:avLst>
          </a:prstGeom>
          <a:ln/>
        </p:spPr>
        <p:style>
          <a:lnRef idx="3">
            <a:schemeClr val="lt1"/>
          </a:lnRef>
          <a:fillRef idx="1">
            <a:schemeClr val="dk1"/>
          </a:fillRef>
          <a:effectRef idx="1">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2800" dirty="0" smtClean="0">
                <a:solidFill>
                  <a:srgbClr val="FFFF00"/>
                </a:solidFill>
                <a:latin typeface="NikoshBAN" pitchFamily="2" charset="0"/>
                <a:cs typeface="NikoshBAN" pitchFamily="2" charset="0"/>
              </a:rPr>
              <a:t>বাক্যের </a:t>
            </a:r>
            <a:r>
              <a:rPr lang="bn-BD" sz="4000" dirty="0" smtClean="0">
                <a:solidFill>
                  <a:srgbClr val="FF0000"/>
                </a:solidFill>
                <a:latin typeface="NikoshBAN" pitchFamily="2" charset="0"/>
                <a:cs typeface="NikoshBAN" pitchFamily="2" charset="0"/>
              </a:rPr>
              <a:t>মধ্যে</a:t>
            </a:r>
            <a:r>
              <a:rPr lang="bn-BD" sz="2800" dirty="0" smtClean="0">
                <a:solidFill>
                  <a:srgbClr val="FFFF00"/>
                </a:solidFill>
                <a:latin typeface="NikoshBAN" pitchFamily="2" charset="0"/>
                <a:cs typeface="NikoshBAN" pitchFamily="2" charset="0"/>
              </a:rPr>
              <a:t> ব্যবহৃত বিরামচিহ্ন -</a:t>
            </a:r>
            <a:endParaRPr lang="en-US" sz="2800" dirty="0">
              <a:solidFill>
                <a:srgbClr val="FFFF00"/>
              </a:solidFill>
              <a:latin typeface="NikoshBAN" pitchFamily="2" charset="0"/>
              <a:cs typeface="NikoshBAN" pitchFamily="2" charset="0"/>
            </a:endParaRPr>
          </a:p>
        </p:txBody>
      </p:sp>
      <p:graphicFrame>
        <p:nvGraphicFramePr>
          <p:cNvPr id="4" name="Table 3"/>
          <p:cNvGraphicFramePr>
            <a:graphicFrameLocks noGrp="1"/>
          </p:cNvGraphicFramePr>
          <p:nvPr/>
        </p:nvGraphicFramePr>
        <p:xfrm>
          <a:off x="304800" y="990600"/>
          <a:ext cx="8610600" cy="5745221"/>
        </p:xfrm>
        <a:graphic>
          <a:graphicData uri="http://schemas.openxmlformats.org/drawingml/2006/table">
            <a:tbl>
              <a:tblPr firstRow="1" bandRow="1">
                <a:tableStyleId>{5C22544A-7EE6-4342-B048-85BDC9FD1C3A}</a:tableStyleId>
              </a:tblPr>
              <a:tblGrid>
                <a:gridCol w="1752600"/>
                <a:gridCol w="1219200"/>
                <a:gridCol w="2590800"/>
                <a:gridCol w="3048000"/>
              </a:tblGrid>
              <a:tr h="871780">
                <a:tc>
                  <a:txBody>
                    <a:bodyPr/>
                    <a:lstStyle/>
                    <a:p>
                      <a:pPr algn="ctr"/>
                      <a:r>
                        <a:rPr lang="bn-BD" sz="2400" b="0" dirty="0" smtClean="0">
                          <a:solidFill>
                            <a:srgbClr val="FFFF00"/>
                          </a:solidFill>
                          <a:latin typeface="NikoshBAN" pitchFamily="2" charset="0"/>
                          <a:cs typeface="NikoshBAN" pitchFamily="2" charset="0"/>
                        </a:rPr>
                        <a:t>বিভিন্ন যতিচিহ্নের নাম</a:t>
                      </a:r>
                      <a:endParaRPr lang="en-US" sz="2400" b="0" dirty="0">
                        <a:solidFill>
                          <a:srgbClr val="FFFF00"/>
                        </a:solidFill>
                        <a:latin typeface="NikoshBAN" pitchFamily="2" charset="0"/>
                        <a:cs typeface="NikoshBAN" pitchFamily="2" charset="0"/>
                      </a:endParaRPr>
                    </a:p>
                  </a:txBody>
                  <a:tcPr/>
                </a:tc>
                <a:tc>
                  <a:txBody>
                    <a:bodyPr/>
                    <a:lstStyle/>
                    <a:p>
                      <a:pPr algn="ctr"/>
                      <a:r>
                        <a:rPr lang="bn-BD" sz="2400" b="0" dirty="0" smtClean="0">
                          <a:solidFill>
                            <a:srgbClr val="FFFF00"/>
                          </a:solidFill>
                          <a:latin typeface="NikoshBAN" pitchFamily="2" charset="0"/>
                          <a:cs typeface="NikoshBAN" pitchFamily="2" charset="0"/>
                        </a:rPr>
                        <a:t>আকৃতি</a:t>
                      </a:r>
                      <a:r>
                        <a:rPr lang="bn-BD" sz="2400" b="0" baseline="0" dirty="0" smtClean="0">
                          <a:solidFill>
                            <a:srgbClr val="FFFF00"/>
                          </a:solidFill>
                          <a:latin typeface="NikoshBAN" pitchFamily="2" charset="0"/>
                          <a:cs typeface="NikoshBAN" pitchFamily="2" charset="0"/>
                        </a:rPr>
                        <a:t> বা রূপ</a:t>
                      </a:r>
                      <a:endParaRPr lang="en-US" sz="2400" b="0" dirty="0">
                        <a:solidFill>
                          <a:srgbClr val="FFFF00"/>
                        </a:solidFill>
                        <a:latin typeface="NikoshBAN" pitchFamily="2" charset="0"/>
                        <a:cs typeface="NikoshBAN" pitchFamily="2" charset="0"/>
                      </a:endParaRPr>
                    </a:p>
                  </a:txBody>
                  <a:tcPr/>
                </a:tc>
                <a:tc>
                  <a:txBody>
                    <a:bodyPr/>
                    <a:lstStyle/>
                    <a:p>
                      <a:pPr algn="ctr"/>
                      <a:r>
                        <a:rPr lang="bn-BD" sz="2400" b="0" dirty="0" smtClean="0">
                          <a:solidFill>
                            <a:srgbClr val="FFFF00"/>
                          </a:solidFill>
                          <a:latin typeface="NikoshBAN" pitchFamily="2" charset="0"/>
                          <a:cs typeface="NikoshBAN" pitchFamily="2" charset="0"/>
                        </a:rPr>
                        <a:t>বিরতির কাল বা পরিমাণ</a:t>
                      </a:r>
                      <a:endParaRPr lang="en-US" sz="2400" b="0" dirty="0">
                        <a:solidFill>
                          <a:srgbClr val="FFFF00"/>
                        </a:solidFill>
                        <a:latin typeface="NikoshBAN" pitchFamily="2" charset="0"/>
                        <a:cs typeface="NikoshBAN" pitchFamily="2" charset="0"/>
                      </a:endParaRPr>
                    </a:p>
                  </a:txBody>
                  <a:tcPr/>
                </a:tc>
                <a:tc>
                  <a:txBody>
                    <a:bodyPr/>
                    <a:lstStyle/>
                    <a:p>
                      <a:pPr algn="ctr"/>
                      <a:r>
                        <a:rPr lang="bn-BD" sz="2400" b="0" dirty="0" smtClean="0">
                          <a:solidFill>
                            <a:srgbClr val="FFFF00"/>
                          </a:solidFill>
                          <a:latin typeface="NikoshBAN" pitchFamily="2" charset="0"/>
                          <a:cs typeface="NikoshBAN" pitchFamily="2" charset="0"/>
                        </a:rPr>
                        <a:t>উদাহরণ</a:t>
                      </a:r>
                      <a:endParaRPr lang="en-US" sz="2400" b="0" dirty="0">
                        <a:solidFill>
                          <a:srgbClr val="FFFF00"/>
                        </a:solidFill>
                        <a:latin typeface="NikoshBAN" pitchFamily="2" charset="0"/>
                        <a:cs typeface="NikoshBAN" pitchFamily="2" charset="0"/>
                      </a:endParaRPr>
                    </a:p>
                  </a:txBody>
                  <a:tcPr/>
                </a:tc>
              </a:tr>
              <a:tr h="548898">
                <a:tc>
                  <a:txBody>
                    <a:bodyPr/>
                    <a:lstStyle/>
                    <a:p>
                      <a:pPr algn="l"/>
                      <a:r>
                        <a:rPr lang="bn-BD" sz="2400" b="0" dirty="0" smtClean="0">
                          <a:latin typeface="NikoshBAN" pitchFamily="2" charset="0"/>
                          <a:cs typeface="NikoshBAN" pitchFamily="2" charset="0"/>
                        </a:rPr>
                        <a:t>কমা  (পাদচ্ছে</a:t>
                      </a:r>
                      <a:r>
                        <a:rPr lang="bn-BD" sz="2400" b="0" baseline="0" dirty="0" smtClean="0">
                          <a:latin typeface="NikoshBAN" pitchFamily="2" charset="0"/>
                          <a:cs typeface="NikoshBAN" pitchFamily="2" charset="0"/>
                        </a:rPr>
                        <a:t>দ) </a:t>
                      </a:r>
                      <a:endParaRPr lang="en-US" sz="2400" b="0" dirty="0">
                        <a:latin typeface="NikoshBAN" pitchFamily="2" charset="0"/>
                        <a:cs typeface="NikoshBAN" pitchFamily="2" charset="0"/>
                      </a:endParaRPr>
                    </a:p>
                  </a:txBody>
                  <a:tcPr anchor="ctr"/>
                </a:tc>
                <a:tc>
                  <a:txBody>
                    <a:bodyPr/>
                    <a:lstStyle/>
                    <a:p>
                      <a:pPr algn="ctr"/>
                      <a:r>
                        <a:rPr lang="bn-BD" sz="3200" b="0" dirty="0" smtClean="0">
                          <a:solidFill>
                            <a:schemeClr val="tx1"/>
                          </a:solidFill>
                          <a:latin typeface="NikoshBAN" pitchFamily="2" charset="0"/>
                          <a:cs typeface="NikoshBAN" pitchFamily="2" charset="0"/>
                        </a:rPr>
                        <a:t>,</a:t>
                      </a:r>
                      <a:endParaRPr lang="en-US" sz="3200" b="0" dirty="0">
                        <a:solidFill>
                          <a:schemeClr val="tx1"/>
                        </a:solidFill>
                        <a:latin typeface="NikoshBAN" pitchFamily="2" charset="0"/>
                        <a:cs typeface="NikoshBAN" pitchFamily="2" charset="0"/>
                      </a:endParaRPr>
                    </a:p>
                  </a:txBody>
                  <a:tcPr anchor="ctr"/>
                </a:tc>
                <a:tc>
                  <a:txBody>
                    <a:bodyPr/>
                    <a:lstStyle/>
                    <a:p>
                      <a:pPr algn="l"/>
                      <a:r>
                        <a:rPr lang="bn-BD" sz="2400" b="0" dirty="0" smtClean="0">
                          <a:latin typeface="NikoshBAN" pitchFamily="2" charset="0"/>
                          <a:cs typeface="NikoshBAN" pitchFamily="2" charset="0"/>
                        </a:rPr>
                        <a:t>এক বলতে যে সময় লাগে</a:t>
                      </a:r>
                      <a:endParaRPr lang="en-US" sz="2400" b="0" dirty="0">
                        <a:latin typeface="NikoshBAN" pitchFamily="2" charset="0"/>
                        <a:cs typeface="NikoshBAN" pitchFamily="2" charset="0"/>
                      </a:endParaRPr>
                    </a:p>
                  </a:txBody>
                  <a:tcPr anchor="ctr"/>
                </a:tc>
                <a:tc>
                  <a:txBody>
                    <a:bodyPr/>
                    <a:lstStyle/>
                    <a:p>
                      <a:pPr algn="l"/>
                      <a:r>
                        <a:rPr lang="bn-BD" sz="2200" b="0" dirty="0" smtClean="0">
                          <a:latin typeface="NikoshBAN" pitchFamily="2" charset="0"/>
                          <a:cs typeface="NikoshBAN" pitchFamily="2" charset="0"/>
                        </a:rPr>
                        <a:t>সুখ</a:t>
                      </a:r>
                      <a:r>
                        <a:rPr lang="bn-BD" sz="2200" b="0" baseline="0" dirty="0" smtClean="0">
                          <a:latin typeface="NikoshBAN" pitchFamily="2" charset="0"/>
                          <a:cs typeface="NikoshBAN" pitchFamily="2" charset="0"/>
                        </a:rPr>
                        <a:t> চাও, সুখ পাবে পরিশ্রমে।</a:t>
                      </a:r>
                      <a:endParaRPr lang="en-US" sz="2200" b="0" dirty="0">
                        <a:latin typeface="NikoshBAN" pitchFamily="2" charset="0"/>
                        <a:cs typeface="NikoshBAN" pitchFamily="2" charset="0"/>
                      </a:endParaRPr>
                    </a:p>
                  </a:txBody>
                  <a:tcPr/>
                </a:tc>
              </a:tr>
              <a:tr h="1162373">
                <a:tc>
                  <a:txBody>
                    <a:bodyPr/>
                    <a:lstStyle/>
                    <a:p>
                      <a:pPr algn="l"/>
                      <a:r>
                        <a:rPr lang="bn-BD" sz="2400" b="0" dirty="0" smtClean="0">
                          <a:latin typeface="NikoshBAN" pitchFamily="2" charset="0"/>
                          <a:cs typeface="NikoshBAN" pitchFamily="2" charset="0"/>
                        </a:rPr>
                        <a:t>সেমিকোলন</a:t>
                      </a:r>
                      <a:endParaRPr lang="en-US" sz="2400" b="0" dirty="0">
                        <a:latin typeface="NikoshBAN" pitchFamily="2" charset="0"/>
                        <a:cs typeface="NikoshBAN" pitchFamily="2" charset="0"/>
                      </a:endParaRPr>
                    </a:p>
                  </a:txBody>
                  <a:tcPr anchor="ctr"/>
                </a:tc>
                <a:tc>
                  <a:txBody>
                    <a:bodyPr/>
                    <a:lstStyle/>
                    <a:p>
                      <a:pPr algn="ctr"/>
                      <a:r>
                        <a:rPr lang="bn-BD" sz="3200" b="0" dirty="0" smtClean="0">
                          <a:solidFill>
                            <a:schemeClr val="tx1"/>
                          </a:solidFill>
                          <a:latin typeface="NikoshBAN" pitchFamily="2" charset="0"/>
                          <a:cs typeface="NikoshBAN" pitchFamily="2" charset="0"/>
                        </a:rPr>
                        <a:t>;</a:t>
                      </a:r>
                      <a:endParaRPr lang="en-US" sz="3200" b="0" dirty="0">
                        <a:solidFill>
                          <a:schemeClr val="tx1"/>
                        </a:solidFill>
                        <a:latin typeface="NikoshBAN" pitchFamily="2" charset="0"/>
                        <a:cs typeface="NikoshBAN" pitchFamily="2"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এক বলার দ্বিগুণ</a:t>
                      </a:r>
                      <a:r>
                        <a:rPr lang="bn-BD" sz="2400" b="0" baseline="0" dirty="0" smtClean="0">
                          <a:latin typeface="NikoshBAN" pitchFamily="2" charset="0"/>
                          <a:cs typeface="NikoshBAN" pitchFamily="2" charset="0"/>
                        </a:rPr>
                        <a:t> সময়</a:t>
                      </a:r>
                      <a:endParaRPr lang="en-US" sz="2400" b="0" dirty="0" smtClean="0">
                        <a:latin typeface="NikoshBAN" pitchFamily="2" charset="0"/>
                        <a:cs typeface="NikoshBAN" pitchFamily="2" charset="0"/>
                      </a:endParaRPr>
                    </a:p>
                  </a:txBody>
                  <a:tcPr anchor="ctr"/>
                </a:tc>
                <a:tc>
                  <a:txBody>
                    <a:bodyPr/>
                    <a:lstStyle/>
                    <a:p>
                      <a:pPr algn="l"/>
                      <a:r>
                        <a:rPr lang="bn-BD" sz="2200" b="0" dirty="0" smtClean="0">
                          <a:latin typeface="NikoshBAN" pitchFamily="2" charset="0"/>
                          <a:cs typeface="NikoshBAN" pitchFamily="2" charset="0"/>
                        </a:rPr>
                        <a:t>সংসারের</a:t>
                      </a:r>
                      <a:r>
                        <a:rPr lang="bn-BD" sz="2200" b="0" baseline="0" dirty="0" smtClean="0">
                          <a:latin typeface="NikoshBAN" pitchFamily="2" charset="0"/>
                          <a:cs typeface="NikoshBAN" pitchFamily="2" charset="0"/>
                        </a:rPr>
                        <a:t> মায়াজালে আবদ্ধ আমরা; এ-মায়ার বন্ধন কি কখনো ছিন্ন করা যায়?</a:t>
                      </a:r>
                      <a:endParaRPr lang="en-US" sz="2200" b="0" dirty="0">
                        <a:latin typeface="NikoshBAN" pitchFamily="2" charset="0"/>
                        <a:cs typeface="NikoshBAN" pitchFamily="2" charset="0"/>
                      </a:endParaRPr>
                    </a:p>
                  </a:txBody>
                  <a:tcPr/>
                </a:tc>
              </a:tr>
              <a:tr h="807203">
                <a:tc>
                  <a:txBody>
                    <a:bodyPr/>
                    <a:lstStyle/>
                    <a:p>
                      <a:pPr algn="l"/>
                      <a:r>
                        <a:rPr lang="bn-BD" sz="2400" b="0" dirty="0" smtClean="0">
                          <a:latin typeface="NikoshBAN" pitchFamily="2" charset="0"/>
                          <a:cs typeface="NikoshBAN" pitchFamily="2" charset="0"/>
                        </a:rPr>
                        <a:t>কোলন</a:t>
                      </a:r>
                      <a:endParaRPr lang="en-US" sz="2400" b="0" dirty="0">
                        <a:latin typeface="NikoshBAN" pitchFamily="2" charset="0"/>
                        <a:cs typeface="NikoshBAN" pitchFamily="2" charset="0"/>
                      </a:endParaRPr>
                    </a:p>
                  </a:txBody>
                  <a:tcPr anchor="ctr"/>
                </a:tc>
                <a:tc>
                  <a:txBody>
                    <a:bodyPr/>
                    <a:lstStyle/>
                    <a:p>
                      <a:pPr algn="ctr"/>
                      <a:r>
                        <a:rPr lang="en-US" sz="3200" b="0" dirty="0" smtClean="0">
                          <a:solidFill>
                            <a:schemeClr val="tx1"/>
                          </a:solidFill>
                          <a:latin typeface="NikoshBAN" pitchFamily="2" charset="0"/>
                          <a:cs typeface="NikoshBAN" pitchFamily="2" charset="0"/>
                        </a:rPr>
                        <a:t>:</a:t>
                      </a:r>
                      <a:endParaRPr lang="en-US" sz="3200" b="0" dirty="0">
                        <a:solidFill>
                          <a:schemeClr val="tx1"/>
                        </a:solidFill>
                        <a:latin typeface="NikoshBAN" pitchFamily="2" charset="0"/>
                        <a:cs typeface="NikoshBAN" pitchFamily="2"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এক সেকেন্ড</a:t>
                      </a:r>
                      <a:endParaRPr lang="en-US" sz="2400" b="0" dirty="0" smtClean="0">
                        <a:latin typeface="NikoshBAN" pitchFamily="2" charset="0"/>
                        <a:cs typeface="NikoshBAN" pitchFamily="2" charset="0"/>
                      </a:endParaRPr>
                    </a:p>
                  </a:txBody>
                  <a:tcPr anchor="ctr"/>
                </a:tc>
                <a:tc>
                  <a:txBody>
                    <a:bodyPr/>
                    <a:lstStyle/>
                    <a:p>
                      <a:pPr algn="l"/>
                      <a:r>
                        <a:rPr lang="bn-BD" sz="2200" b="0" dirty="0" smtClean="0">
                          <a:latin typeface="NikoshBAN" pitchFamily="2" charset="0"/>
                          <a:cs typeface="NikoshBAN" pitchFamily="2" charset="0"/>
                        </a:rPr>
                        <a:t>সভায়</a:t>
                      </a:r>
                      <a:r>
                        <a:rPr lang="bn-BD" sz="2200" b="0" baseline="0" dirty="0" smtClean="0">
                          <a:latin typeface="NikoshBAN" pitchFamily="2" charset="0"/>
                          <a:cs typeface="NikoshBAN" pitchFamily="2" charset="0"/>
                        </a:rPr>
                        <a:t> সিদ্ধান্ত হলো</a:t>
                      </a:r>
                      <a:r>
                        <a:rPr lang="en-US" sz="2200" b="0" baseline="0" dirty="0" smtClean="0">
                          <a:latin typeface="NikoshBAN" pitchFamily="2" charset="0"/>
                          <a:cs typeface="NikoshBAN" pitchFamily="2" charset="0"/>
                        </a:rPr>
                        <a:t>:</a:t>
                      </a:r>
                      <a:r>
                        <a:rPr lang="bn-BD" sz="2200" b="0" baseline="0" dirty="0" smtClean="0">
                          <a:latin typeface="NikoshBAN" pitchFamily="2" charset="0"/>
                          <a:cs typeface="NikoshBAN" pitchFamily="2" charset="0"/>
                        </a:rPr>
                        <a:t> এক মাস পর স্কুল খুলবে।</a:t>
                      </a:r>
                      <a:endParaRPr lang="en-US" sz="2200" b="0" dirty="0">
                        <a:latin typeface="NikoshBAN" pitchFamily="2" charset="0"/>
                        <a:cs typeface="NikoshBAN" pitchFamily="2" charset="0"/>
                      </a:endParaRPr>
                    </a:p>
                  </a:txBody>
                  <a:tcPr/>
                </a:tc>
              </a:tr>
              <a:tr h="1517542">
                <a:tc>
                  <a:txBody>
                    <a:bodyPr/>
                    <a:lstStyle/>
                    <a:p>
                      <a:pPr algn="l"/>
                      <a:r>
                        <a:rPr lang="bn-BD" sz="2400" b="0" dirty="0" smtClean="0">
                          <a:latin typeface="NikoshBAN" pitchFamily="2" charset="0"/>
                          <a:cs typeface="NikoshBAN" pitchFamily="2" charset="0"/>
                        </a:rPr>
                        <a:t>কোলন ড্যাশ</a:t>
                      </a:r>
                      <a:endParaRPr lang="en-US" sz="2400" b="0" dirty="0">
                        <a:latin typeface="NikoshBAN" pitchFamily="2" charset="0"/>
                        <a:cs typeface="NikoshBAN" pitchFamily="2" charset="0"/>
                      </a:endParaRPr>
                    </a:p>
                  </a:txBody>
                  <a:tcPr anchor="ctr"/>
                </a:tc>
                <a:tc>
                  <a:txBody>
                    <a:bodyPr/>
                    <a:lstStyle/>
                    <a:p>
                      <a:pPr algn="ctr"/>
                      <a:r>
                        <a:rPr lang="en-US" sz="3200" b="0" dirty="0" smtClean="0">
                          <a:solidFill>
                            <a:schemeClr val="tx1"/>
                          </a:solidFill>
                          <a:latin typeface="NikoshBAN" pitchFamily="2" charset="0"/>
                          <a:cs typeface="NikoshBAN" pitchFamily="2" charset="0"/>
                        </a:rPr>
                        <a:t>:</a:t>
                      </a:r>
                      <a:endParaRPr lang="en-US" sz="3200" b="0" dirty="0">
                        <a:solidFill>
                          <a:schemeClr val="tx1"/>
                        </a:solidFill>
                        <a:latin typeface="NikoshBAN" pitchFamily="2" charset="0"/>
                        <a:cs typeface="NikoshBAN" pitchFamily="2"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এক সেকেন্ড</a:t>
                      </a:r>
                      <a:endParaRPr lang="en-US" sz="2400" b="0" dirty="0" smtClean="0">
                        <a:latin typeface="NikoshBAN" pitchFamily="2" charset="0"/>
                        <a:cs typeface="NikoshBAN" pitchFamily="2" charset="0"/>
                      </a:endParaRPr>
                    </a:p>
                  </a:txBody>
                  <a:tcPr anchor="ctr"/>
                </a:tc>
                <a:tc>
                  <a:txBody>
                    <a:bodyPr/>
                    <a:lstStyle/>
                    <a:p>
                      <a:pPr algn="l"/>
                      <a:r>
                        <a:rPr lang="bn-BD" sz="2200" b="0" dirty="0" smtClean="0">
                          <a:latin typeface="NikoshBAN" pitchFamily="2" charset="0"/>
                          <a:cs typeface="NikoshBAN" pitchFamily="2" charset="0"/>
                        </a:rPr>
                        <a:t>উৎসের</a:t>
                      </a:r>
                      <a:r>
                        <a:rPr lang="bn-BD" sz="2200" b="0" baseline="0" dirty="0" smtClean="0">
                          <a:latin typeface="NikoshBAN" pitchFamily="2" charset="0"/>
                          <a:cs typeface="NikoshBAN" pitchFamily="2" charset="0"/>
                        </a:rPr>
                        <a:t> দিক থেকে শব্দ পাঁচ প্রকার</a:t>
                      </a:r>
                      <a:r>
                        <a:rPr lang="en-US" sz="2200" b="0" baseline="0" dirty="0" smtClean="0">
                          <a:latin typeface="NikoshBAN" pitchFamily="2" charset="0"/>
                          <a:cs typeface="NikoshBAN" pitchFamily="2" charset="0"/>
                        </a:rPr>
                        <a:t>:-</a:t>
                      </a:r>
                      <a:r>
                        <a:rPr lang="bn-BD" sz="2200" b="0" baseline="0" dirty="0" smtClean="0">
                          <a:latin typeface="NikoshBAN" pitchFamily="2" charset="0"/>
                          <a:cs typeface="NikoshBAN" pitchFamily="2" charset="0"/>
                        </a:rPr>
                        <a:t> তৎসম শব্দ, অর্ধ-তৎসম শব্দ, তদ্ভব শব্দ, দেশি শব্দ, বিদেশি শব্দ।</a:t>
                      </a:r>
                      <a:endParaRPr lang="en-US" sz="2200" b="0" dirty="0">
                        <a:latin typeface="NikoshBAN" pitchFamily="2" charset="0"/>
                        <a:cs typeface="NikoshBAN" pitchFamily="2" charset="0"/>
                      </a:endParaRPr>
                    </a:p>
                  </a:txBody>
                  <a:tcPr/>
                </a:tc>
              </a:tr>
              <a:tr h="807203">
                <a:tc>
                  <a:txBody>
                    <a:bodyPr/>
                    <a:lstStyle/>
                    <a:p>
                      <a:pPr algn="l"/>
                      <a:r>
                        <a:rPr lang="bn-BD" sz="2400" b="0" dirty="0" smtClean="0">
                          <a:latin typeface="NikoshBAN" pitchFamily="2" charset="0"/>
                          <a:cs typeface="NikoshBAN" pitchFamily="2" charset="0"/>
                        </a:rPr>
                        <a:t>ড্যাশ</a:t>
                      </a:r>
                      <a:endParaRPr lang="en-US" sz="2400" b="0" dirty="0">
                        <a:latin typeface="NikoshBAN" pitchFamily="2" charset="0"/>
                        <a:cs typeface="NikoshBAN" pitchFamily="2" charset="0"/>
                      </a:endParaRPr>
                    </a:p>
                  </a:txBody>
                  <a:tcPr anchor="ctr"/>
                </a:tc>
                <a:tc>
                  <a:txBody>
                    <a:bodyPr/>
                    <a:lstStyle/>
                    <a:p>
                      <a:pPr algn="ctr"/>
                      <a:endParaRPr lang="en-US" sz="3200" b="0" dirty="0">
                        <a:solidFill>
                          <a:schemeClr val="tx1"/>
                        </a:solidFill>
                        <a:latin typeface="NikoshBAN" pitchFamily="2" charset="0"/>
                        <a:cs typeface="NikoshBAN" pitchFamily="2"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0" dirty="0" smtClean="0">
                          <a:latin typeface="NikoshBAN" pitchFamily="2" charset="0"/>
                          <a:cs typeface="NikoshBAN" pitchFamily="2" charset="0"/>
                        </a:rPr>
                        <a:t>এক সেকেন্ড</a:t>
                      </a:r>
                      <a:endParaRPr lang="en-US" sz="2400" b="0" dirty="0" smtClean="0">
                        <a:latin typeface="NikoshBAN" pitchFamily="2" charset="0"/>
                        <a:cs typeface="NikoshBAN" pitchFamily="2" charset="0"/>
                      </a:endParaRPr>
                    </a:p>
                  </a:txBody>
                  <a:tcPr anchor="ctr"/>
                </a:tc>
                <a:tc>
                  <a:txBody>
                    <a:bodyPr/>
                    <a:lstStyle/>
                    <a:p>
                      <a:pPr algn="l"/>
                      <a:r>
                        <a:rPr lang="bn-BD" sz="2200" b="0" dirty="0" smtClean="0">
                          <a:latin typeface="NikoshBAN" pitchFamily="2" charset="0"/>
                          <a:cs typeface="NikoshBAN" pitchFamily="2" charset="0"/>
                        </a:rPr>
                        <a:t>তোমরা দরিদ্রের উপকার কর-এতে তোমাদের সম্মান যাবেনা- বাড়বে।</a:t>
                      </a:r>
                      <a:endParaRPr lang="en-US" sz="2200" b="0" dirty="0">
                        <a:latin typeface="NikoshBAN" pitchFamily="2" charset="0"/>
                        <a:cs typeface="NikoshBAN" pitchFamily="2" charset="0"/>
                      </a:endParaRPr>
                    </a:p>
                  </a:txBody>
                  <a:tcPr/>
                </a:tc>
              </a:tr>
            </a:tbl>
          </a:graphicData>
        </a:graphic>
      </p:graphicFrame>
      <p:cxnSp>
        <p:nvCxnSpPr>
          <p:cNvPr id="6" name="Straight Connector 5"/>
          <p:cNvCxnSpPr/>
          <p:nvPr/>
        </p:nvCxnSpPr>
        <p:spPr>
          <a:xfrm>
            <a:off x="2743200" y="5180012"/>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2590800" y="6323012"/>
            <a:ext cx="3048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2615</TotalTime>
  <Words>590</Words>
  <Application>Microsoft Office PowerPoint</Application>
  <PresentationFormat>On-screen Show (4:3)</PresentationFormat>
  <Paragraphs>150</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Nirapada</dc:creator>
  <cp:lastModifiedBy>ASUS</cp:lastModifiedBy>
  <cp:revision>294</cp:revision>
  <dcterms:created xsi:type="dcterms:W3CDTF">2016-07-18T11:33:06Z</dcterms:created>
  <dcterms:modified xsi:type="dcterms:W3CDTF">2020-12-23T09:14:38Z</dcterms:modified>
</cp:coreProperties>
</file>