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99" r:id="rId3"/>
    <p:sldId id="296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13" r:id="rId12"/>
    <p:sldId id="311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A3"/>
    <a:srgbClr val="AA0696"/>
    <a:srgbClr val="9020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4AAC-711E-4D2F-BB4B-5DEFE7F200F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C410-8E80-4B79-ABF3-DADA39768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C410-8E80-4B79-ABF3-DADA397687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F4B4-1081-4C98-BD36-ED78A57706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EA860-FC7F-4588-A0BC-4192C531DBB2}" type="datetime1">
              <a:rPr lang="en-US" smtClean="0"/>
              <a:pPr/>
              <a:t>12/23/2020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51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C410-8E80-4B79-ABF3-DADA397687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bdulalimctg001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0A8FEAB-6DA1-430A-A7E6-4E27185D7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"/>
            <a:ext cx="9236182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289239-B7AD-493A-B58D-439BCC73E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57200"/>
            <a:ext cx="4762500" cy="405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DBD8DA-AADE-4082-A25B-EC897CBA2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26076"/>
            <a:ext cx="3048264" cy="5079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60377"/>
            <a:ext cx="754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495800" y="3462"/>
            <a:ext cx="5126445" cy="6854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5007" y="0"/>
            <a:ext cx="45108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5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rcRect l="2400" r="1600"/>
          <a:stretch>
            <a:fillRect/>
          </a:stretch>
        </p:blipFill>
        <p:spPr>
          <a:xfrm>
            <a:off x="0" y="4572000"/>
            <a:ext cx="9144000" cy="1066800"/>
          </a:xfrm>
          <a:prstGeom prst="rect">
            <a:avLst/>
          </a:prstGeom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6990347" cy="1066800"/>
          </a:xfrm>
          <a:prstGeom prst="rect">
            <a:avLst/>
          </a:prstGeom>
        </p:spPr>
      </p:pic>
      <p:pic>
        <p:nvPicPr>
          <p:cNvPr id="4" name="Picture 3" descr="8.JPG"/>
          <p:cNvPicPr>
            <a:picLocks noChangeAspect="1"/>
          </p:cNvPicPr>
          <p:nvPr/>
        </p:nvPicPr>
        <p:blipFill>
          <a:blip r:embed="rId4"/>
          <a:srcRect l="2500"/>
          <a:stretch>
            <a:fillRect/>
          </a:stretch>
        </p:blipFill>
        <p:spPr>
          <a:xfrm>
            <a:off x="76200" y="304800"/>
            <a:ext cx="89154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788855"/>
            <a:ext cx="88392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অ্যা – অ্যা -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যেমন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অ্যাডভোকেট, অ্যাটোর্নি ।  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   স               যেমন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বাস, সুগার।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 -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যেমন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স্টেশন। 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st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 স্ট              যেমন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আর্টিস্ট, স্টোর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স্টেশন । 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1" y="152400"/>
            <a:ext cx="247356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মূল্যায়ন  </a:t>
            </a:r>
            <a:endParaRPr lang="en-US" sz="3600" b="1" dirty="0"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525780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বানান বলতে কী বোঝ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11015" y="1650617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4216" y="1676400"/>
            <a:ext cx="492369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49108" y="1676401"/>
            <a:ext cx="492369" cy="482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4062" y="1676400"/>
            <a:ext cx="189913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বর্ণিল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1815" y="16764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বিশ্লেষণ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4655" y="1702183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বর্ণনা 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343143">
            <a:off x="2778251" y="1503707"/>
            <a:ext cx="668776" cy="371171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1015" y="3124200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24554" y="3048000"/>
            <a:ext cx="492369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49108" y="3124200"/>
            <a:ext cx="492369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4062" y="3124200"/>
            <a:ext cx="1899138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১৯৩৬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31242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১৯৩৮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7261" y="31242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১৯৩৭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343143">
            <a:off x="162324" y="2958672"/>
            <a:ext cx="764595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2233136"/>
            <a:ext cx="624840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‘বাঙলা শব্দের বানানের নিয়ম’ কখন প্রকাশিত হয়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3637002"/>
            <a:ext cx="5484091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জাতিবাচক শব্দে কোনটি বসে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211015" y="4572000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4062" y="4572000"/>
            <a:ext cx="1969477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দীর্ঘ ঈ-কার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24554" y="4572000"/>
            <a:ext cx="492369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7261" y="45720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হ্রস্ব উ-কার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49108" y="4572000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82154" y="45720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হ্রস্ব ই-কার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-Shape 26"/>
          <p:cNvSpPr/>
          <p:nvPr/>
        </p:nvSpPr>
        <p:spPr>
          <a:xfrm rot="19343143">
            <a:off x="6070754" y="4406472"/>
            <a:ext cx="764595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1000" y="5161002"/>
            <a:ext cx="6277176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বিদেশি শব্দের বানানে সব সময় কী বসে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Oval 29"/>
          <p:cNvSpPr/>
          <p:nvPr/>
        </p:nvSpPr>
        <p:spPr>
          <a:xfrm>
            <a:off x="211015" y="6096000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400" y="6096000"/>
            <a:ext cx="1969477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94892" y="6019800"/>
            <a:ext cx="492369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98277" y="60198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89784" y="6019800"/>
            <a:ext cx="562708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35" name="L-Shape 34"/>
          <p:cNvSpPr/>
          <p:nvPr/>
        </p:nvSpPr>
        <p:spPr>
          <a:xfrm rot="19343143">
            <a:off x="6281771" y="5854273"/>
            <a:ext cx="764595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22831" y="6096000"/>
            <a:ext cx="2110154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 বা ই-কার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182850"/>
            <a:ext cx="88392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6151"/>
            <a:ext cx="7162800" cy="474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304800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81000"/>
            <a:ext cx="8534400" cy="6096000"/>
            <a:chOff x="1219200" y="533400"/>
            <a:chExt cx="6141720" cy="4800600"/>
          </a:xfrm>
        </p:grpSpPr>
        <p:pic>
          <p:nvPicPr>
            <p:cNvPr id="2" name="Picture 1" descr="21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533400"/>
              <a:ext cx="6141720" cy="47651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9800" y="5029200"/>
              <a:ext cx="1295400" cy="3048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066800"/>
            <a:ext cx="7696200" cy="21390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230940"/>
            <a:ext cx="8153400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altLang="en-US" sz="1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হাফেজ।</a:t>
            </a:r>
            <a:r>
              <a:rPr lang="en-US" altLang="en-US" sz="1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2895600" cy="715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4114800"/>
            <a:ext cx="3889375" cy="2209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00200"/>
            <a:ext cx="4191000" cy="4708973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মুহাম্মদ আবদুল আলীম</a:t>
            </a:r>
          </a:p>
          <a:p>
            <a:pPr>
              <a:lnSpc>
                <a:spcPct val="150000"/>
              </a:lnSpc>
            </a:pPr>
            <a:r>
              <a:rPr lang="bn-IN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চরকানাই বহুমুখী উচ্চ বিদ্যালয়</a:t>
            </a:r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পটিয়া, চট্টগ্রাম।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০১৮৩৮-৯৩৭৭০৭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abdulalimctg001@gmail.com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F_637033095956954452.jpg"/>
          <p:cNvPicPr>
            <a:picLocks noChangeAspect="1"/>
          </p:cNvPicPr>
          <p:nvPr/>
        </p:nvPicPr>
        <p:blipFill>
          <a:blip r:embed="rId3"/>
          <a:srcRect l="18816" r="10420" b="13334"/>
          <a:stretch>
            <a:fillRect/>
          </a:stretch>
        </p:blipFill>
        <p:spPr>
          <a:xfrm>
            <a:off x="5486400" y="1219200"/>
            <a:ext cx="2819400" cy="2484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556A5E3-0D4C-4589-8C8D-BA0EA85E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00500"/>
            <a:ext cx="215265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897963-0EF0-47E9-BB79-B1052568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4000500"/>
            <a:ext cx="215265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897963-0EF0-47E9-BB79-B1052568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638925" y="-352425"/>
            <a:ext cx="215265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56A5E3-0D4C-4589-8C8D-BA0EA85E0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71" y="-352425"/>
            <a:ext cx="215265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828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ডুলি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85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শব্দ ২টি দেখ-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8528" y="1905000"/>
            <a:ext cx="15760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876800"/>
            <a:ext cx="6553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হ্রস্ব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2766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হ্রস্ব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038600"/>
            <a:ext cx="1981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529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304800"/>
            <a:ext cx="7772400" cy="990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পাঠের বিষয়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হোল- 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81400" y="1143000"/>
            <a:ext cx="10668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066800" y="3429000"/>
            <a:ext cx="6096000" cy="1981200"/>
          </a:xfrm>
          <a:prstGeom prst="flowChartAlternate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বানান</a:t>
            </a:r>
            <a:endParaRPr lang="en-US" sz="20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057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পাঠ্যবইয়ের-৫৭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09600" y="1287959"/>
            <a:ext cx="7696200" cy="1981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0159"/>
            <a:ext cx="82296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লাভ কর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716959"/>
            <a:ext cx="81534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9001125" cy="2322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1314271"/>
            <a:ext cx="3352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1674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rcRect t="11866" r="4917"/>
          <a:stretch>
            <a:fillRect/>
          </a:stretch>
        </p:blipFill>
        <p:spPr>
          <a:xfrm>
            <a:off x="152400" y="1981200"/>
            <a:ext cx="8794135" cy="3395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607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বানানের ধারণা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rcRect t="40000" r="28214"/>
          <a:stretch>
            <a:fillRect/>
          </a:stretch>
        </p:blipFill>
        <p:spPr>
          <a:xfrm>
            <a:off x="152400" y="1981200"/>
            <a:ext cx="7620000" cy="68580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7000"/>
            <a:ext cx="8768080" cy="914400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581400"/>
            <a:ext cx="8763001" cy="7239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267200"/>
            <a:ext cx="8763000" cy="764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8453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.2 :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বানানের নিয়ম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253</Words>
  <Application>Microsoft Office PowerPoint</Application>
  <PresentationFormat>On-screen Show (4:3)</PresentationFormat>
  <Paragraphs>71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SWADESH MONDAL</dc:creator>
  <cp:lastModifiedBy>ASUS</cp:lastModifiedBy>
  <cp:revision>213</cp:revision>
  <dcterms:created xsi:type="dcterms:W3CDTF">2006-08-16T00:00:00Z</dcterms:created>
  <dcterms:modified xsi:type="dcterms:W3CDTF">2020-12-23T09:26:13Z</dcterms:modified>
</cp:coreProperties>
</file>