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C1268-D0C7-4C85-AA69-85194D90BD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4536-ED49-43E2-84B0-47199E066D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536-ED49-43E2-84B0-47199E066DE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77E1-D7C9-4542-9FBD-546682D9FAA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4D7B-6868-4CC7-8A1C-98BF0E19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evsjv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K¬v‡m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Zvgv‡`i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¯^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vMZg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8" name="Picture 7" descr="%E0%A6%97%E0%A7%8B%E0%A6%B2%E0%A6%BE%E0%A6%AA_%E0%A6%AB%E0%A7%81%E0%A6%B2%E0%A7%87%E0%A6%B0_%E0%A6%9B%E0%A6%AC%E0%A6%B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34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bŠKv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f‡m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P‡j‡Q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|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e‡b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Qz‡U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P‡j‡Q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nwi‡Yi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`j|</a:t>
            </a:r>
            <a:endParaRPr lang="en-US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6" name="Picture 5" descr="17860396_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2574"/>
            <a:ext cx="8153400" cy="469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G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e‡b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evb‡ii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‡_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nwi‡Yi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Lye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fve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evbi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Mv‡Qi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KwP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cvZv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wQ‡o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nwiY‡K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†L‡Z †`q|</a:t>
            </a:r>
            <a:endParaRPr lang="en-US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4" name="Picture 3" descr="unnamed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077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G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e‡b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Av‡Q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evN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my›`ie‡bi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ev‡Ni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i‡qj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†e½j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UvBMvi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5" name="Picture 4" descr="sundarban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200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Awgi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B‡”Q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KiwQj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my›`ie‡bi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gvwU‡Z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bvg‡Z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gvwU‡Z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b‡g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†`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L‡jv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ev‡Ni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Qvc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" name="Picture 2" descr="tiger-footprint-e-hanumantha-rao-1547727418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15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21637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e‡b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Xz‡K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†`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Lv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n‡jv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gŠqvj‡`i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mv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‡_|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hviv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gayi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PvK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Kv‡Ub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Zv‡`I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e‡j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gŠqvj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| †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gŠqvjiv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Awg‡K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gay †L‡Z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w`j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" name="Picture 2" descr="paikgacha-pic-3.5.18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43200"/>
            <a:ext cx="8001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772400" cy="16764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>
                <a:latin typeface="SutonnyMJ" pitchFamily="2" charset="0"/>
              </a:rPr>
              <a:t>cvV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g~j¨vqb</a:t>
            </a:r>
            <a:endParaRPr lang="en-US" b="1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ab¨ev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" name="Picture 2" descr="%E0%A6%97%E0%A7%8B%E0%A6%B2%E0%A6%BE%E0%A6%AA_%E0%A6%AB%E0%A7%81%E0%A6%B2%E0%A7%87%E0%A6%B0_%E0%A6%9B%E0%A6%AC%E0%A6%B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0772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wkÿK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cwiwPwZ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077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gvt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nvq`vi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Avjx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mnKvix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wkÿK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K…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òP›`ªcyi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miKvwi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cÖv_wgK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we`¨vjq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wPwiie›`i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w`bvRcyi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cvV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</a:rPr>
              <a:t>cwiwPwZ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077200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AvR‡Ki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welqt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my›`ieb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</p:txBody>
      </p:sp>
      <p:pic>
        <p:nvPicPr>
          <p:cNvPr id="4" name="Picture 3" descr="sundarban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09900"/>
            <a:ext cx="7620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wkLbdj</a:t>
            </a:r>
            <a:endParaRPr lang="en-US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800" y="1828800"/>
            <a:ext cx="6477000" cy="923331"/>
            <a:chOff x="1447800" y="1828800"/>
            <a:chExt cx="6477000" cy="923331"/>
          </a:xfrm>
        </p:grpSpPr>
        <p:sp>
          <p:nvSpPr>
            <p:cNvPr id="6" name="Right Arrow 5"/>
            <p:cNvSpPr/>
            <p:nvPr/>
          </p:nvSpPr>
          <p:spPr>
            <a:xfrm>
              <a:off x="1447800" y="1828800"/>
              <a:ext cx="1676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1828801"/>
              <a:ext cx="4572000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SutonnyMJ" pitchFamily="2" charset="0"/>
                </a:rPr>
                <a:t>Qwe</a:t>
              </a:r>
              <a:r>
                <a:rPr lang="en-US" sz="3600" dirty="0" smtClean="0">
                  <a:latin typeface="SutonnyMJ" pitchFamily="2" charset="0"/>
                </a:rPr>
                <a:t> †`‡L </a:t>
              </a:r>
              <a:r>
                <a:rPr lang="en-US" sz="3600" dirty="0" err="1" smtClean="0">
                  <a:latin typeface="SutonnyMJ" pitchFamily="2" charset="0"/>
                </a:rPr>
                <a:t>Mí</a:t>
              </a:r>
              <a:r>
                <a:rPr lang="en-US" sz="3600" dirty="0" smtClean="0">
                  <a:latin typeface="SutonnyMJ" pitchFamily="2" charset="0"/>
                </a:rPr>
                <a:t> </a:t>
              </a:r>
              <a:r>
                <a:rPr lang="en-US" sz="3600" dirty="0" err="1" smtClean="0">
                  <a:latin typeface="SutonnyMJ" pitchFamily="2" charset="0"/>
                </a:rPr>
                <a:t>ej‡Z</a:t>
              </a:r>
              <a:r>
                <a:rPr lang="en-US" sz="3600" dirty="0" smtClean="0">
                  <a:latin typeface="SutonnyMJ" pitchFamily="2" charset="0"/>
                </a:rPr>
                <a:t> </a:t>
              </a:r>
              <a:r>
                <a:rPr lang="en-US" sz="3600" dirty="0" err="1" smtClean="0">
                  <a:latin typeface="SutonnyMJ" pitchFamily="2" charset="0"/>
                </a:rPr>
                <a:t>cvi‡e</a:t>
              </a:r>
              <a:r>
                <a:rPr lang="en-US" sz="3600" dirty="0" smtClean="0">
                  <a:latin typeface="SutonnyMJ" pitchFamily="2" charset="0"/>
                </a:rPr>
                <a:t>|</a:t>
              </a:r>
            </a:p>
            <a:p>
              <a:r>
                <a:rPr lang="en-US" dirty="0" smtClean="0">
                  <a:latin typeface="SutonnyMJ" pitchFamily="2" charset="0"/>
                </a:rPr>
                <a:t>          </a:t>
              </a:r>
              <a:endParaRPr lang="en-US" dirty="0">
                <a:latin typeface="SutonnyMJ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0" y="3200400"/>
            <a:ext cx="6400800" cy="707886"/>
            <a:chOff x="1524000" y="3200400"/>
            <a:chExt cx="640080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3352800" y="3200400"/>
              <a:ext cx="45720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SutonnyMJ" pitchFamily="2" charset="0"/>
                </a:rPr>
                <a:t>eY©bv</a:t>
              </a:r>
              <a:r>
                <a:rPr lang="en-US" sz="4000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SutonnyMJ" pitchFamily="2" charset="0"/>
                </a:rPr>
                <a:t>ï‡b</a:t>
              </a:r>
              <a:r>
                <a:rPr lang="en-US" sz="4000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SutonnyMJ" pitchFamily="2" charset="0"/>
                </a:rPr>
                <a:t>eyS‡Z</a:t>
              </a:r>
              <a:r>
                <a:rPr lang="en-US" sz="4000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SutonnyMJ" pitchFamily="2" charset="0"/>
                </a:rPr>
                <a:t>cvi‡e</a:t>
              </a:r>
              <a:r>
                <a:rPr lang="en-US" sz="4000" dirty="0" smtClean="0">
                  <a:solidFill>
                    <a:schemeClr val="bg1"/>
                  </a:solidFill>
                  <a:latin typeface="SutonnyMJ" pitchFamily="2" charset="0"/>
                </a:rPr>
                <a:t>|</a:t>
              </a:r>
              <a:endParaRPr lang="en-US" sz="4000" dirty="0">
                <a:solidFill>
                  <a:schemeClr val="bg1"/>
                </a:solidFill>
                <a:latin typeface="SutonnyMJ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524000" y="3200400"/>
              <a:ext cx="1676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P‡jv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Qov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Mvb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MvB</a:t>
            </a:r>
            <a:endParaRPr lang="en-US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09800"/>
            <a:ext cx="4572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n-US" dirty="0" smtClean="0"/>
              <a:t>https://www.youtube.com/watch?v=mi6fxacV-QY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AvR‡K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Rvb‡ev</a:t>
            </a:r>
            <a:endParaRPr lang="en-US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848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my›`ieb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m¤c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©‡K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Awg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Lye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Lywk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gv-evevi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‡_ †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eov‡Z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G‡m‡Q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my›`ieb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my›`ie‡b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Av‡Q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bvbv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iKg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6" name="Picture 5" descr="bunomanush_1316079090_8-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8458200" cy="446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my›`ie‡b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bvbv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iKg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cvwL</a:t>
            </a:r>
            <a:r>
              <a:rPr lang="en-US" dirty="0" smtClean="0">
                <a:latin typeface="SutonnyMJ" pitchFamily="2" charset="0"/>
              </a:rPr>
              <a:t>|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3" name="Picture 2" descr="pahk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b`x‡Z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Av‡Q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bvbv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iKg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gvQ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AviI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Av‡Q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Kzwgi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3" name="Picture 2" descr="Kumi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71624"/>
            <a:ext cx="8176382" cy="452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207</Words>
  <Application>Microsoft Office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evsjv K¬v‡m †Zvgv‡`i ¯^vMZg </vt:lpstr>
      <vt:lpstr>wkÿK cwiwPwZ</vt:lpstr>
      <vt:lpstr>cvV cwiwPwZ</vt:lpstr>
      <vt:lpstr>wkLbdj</vt:lpstr>
      <vt:lpstr>P‡jv Qov Mvb MvB</vt:lpstr>
      <vt:lpstr>AvR‡K Rvb‡ev</vt:lpstr>
      <vt:lpstr>Awg Lye Lywk| gv-evevi mv‡_ †eov‡Z G‡m‡Q my›`ieb| my›`ie‡b Av‡Q bvbv iKg MvQ|</vt:lpstr>
      <vt:lpstr>my›`ie‡b Av‡Q bvbv iKg cvwL|</vt:lpstr>
      <vt:lpstr>b`x‡Z Av‡Q bvbv iKg gvQ| AviI Av‡Q Kzwgi|</vt:lpstr>
      <vt:lpstr>‡bŠKv †f‡m P‡j‡Q | e‡b Qz‡U P‡j‡Q nwi‡Yi `j|</vt:lpstr>
      <vt:lpstr>G e‡b evb‡ii mv‡_ nwi‡Yi Lye fve| evbi Mv‡Qi KwP cvZv wQ‡o nwiY‡K †L‡Z †`q|</vt:lpstr>
      <vt:lpstr>G e‡b Av‡Q evN| my›`ie‡bi ev‡Ni bvg i‡qj †e½j UvBMvi|</vt:lpstr>
      <vt:lpstr>Awgi B‡”Q KiwQj my›`ie‡bi gvwU‡Z bvg‡Z| gvwU‡Z †b‡g †`L‡jv ev‡Ni Qvc|</vt:lpstr>
      <vt:lpstr>e‡b Xz‡K †`Lv n‡jv †gŠqvj‡`i mv‡_| hviv gayi PvK Kv‡Ub Zv‡`I e‡j †gŠqvj| †gŠqvjiv Awg‡K gay †L‡Z w`j|</vt:lpstr>
      <vt:lpstr>cvV g~j¨vqb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37</cp:revision>
  <dcterms:created xsi:type="dcterms:W3CDTF">2020-12-22T02:59:13Z</dcterms:created>
  <dcterms:modified xsi:type="dcterms:W3CDTF">2020-12-22T21:07:34Z</dcterms:modified>
</cp:coreProperties>
</file>