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48" r:id="rId2"/>
    <p:sldId id="349" r:id="rId3"/>
    <p:sldId id="311" r:id="rId4"/>
    <p:sldId id="310" r:id="rId5"/>
    <p:sldId id="331" r:id="rId6"/>
    <p:sldId id="312" r:id="rId7"/>
    <p:sldId id="319" r:id="rId8"/>
    <p:sldId id="315" r:id="rId9"/>
    <p:sldId id="321" r:id="rId10"/>
    <p:sldId id="314" r:id="rId11"/>
    <p:sldId id="320" r:id="rId12"/>
    <p:sldId id="316" r:id="rId13"/>
    <p:sldId id="317" r:id="rId14"/>
    <p:sldId id="324" r:id="rId15"/>
    <p:sldId id="325" r:id="rId16"/>
    <p:sldId id="345" r:id="rId17"/>
    <p:sldId id="318" r:id="rId18"/>
    <p:sldId id="346" r:id="rId19"/>
    <p:sldId id="272" r:id="rId20"/>
    <p:sldId id="35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showGuides="1">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AC860-EDBD-406D-92FD-50ED608E4540}"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BDBFE0DD-B1DF-41D8-A096-35E650A02C7F}">
      <dgm:prSet phldrT="[Text]" custT="1"/>
      <dgm:spPr>
        <a:solidFill>
          <a:srgbClr val="00B0F0"/>
        </a:solidFill>
        <a:ln w="57150">
          <a:solidFill>
            <a:schemeClr val="tx1"/>
          </a:solidFill>
        </a:ln>
      </dgm:spPr>
      <dgm:t>
        <a:bodyPr/>
        <a:lstStyle/>
        <a:p>
          <a:pPr algn="ctr"/>
          <a:r>
            <a:rPr lang="bn-BD" sz="3200" dirty="0" smtClean="0">
              <a:solidFill>
                <a:schemeClr val="tx1"/>
              </a:solidFill>
              <a:latin typeface="SutonnyOMJ" panose="01010600010101010101" pitchFamily="2" charset="0"/>
              <a:cs typeface="SutonnyOMJ" panose="01010600010101010101" pitchFamily="2" charset="0"/>
            </a:rPr>
            <a:t>লাহোর প্রস্তাবের পটভূমি </a:t>
          </a:r>
          <a:endParaRPr lang="en-US" sz="3200" dirty="0">
            <a:solidFill>
              <a:schemeClr val="tx1"/>
            </a:solidFill>
            <a:latin typeface="SutonnyOMJ" panose="01010600010101010101" pitchFamily="2" charset="0"/>
            <a:cs typeface="SutonnyOMJ" panose="01010600010101010101" pitchFamily="2" charset="0"/>
          </a:endParaRPr>
        </a:p>
      </dgm:t>
    </dgm:pt>
    <dgm:pt modelId="{108A2B1B-7F88-4034-A28B-3F316AF938A9}" type="parTrans" cxnId="{A93BD0E8-BFF3-4CA4-8D34-27718886405D}">
      <dgm:prSet/>
      <dgm:spPr/>
      <dgm:t>
        <a:bodyPr/>
        <a:lstStyle/>
        <a:p>
          <a:endParaRPr lang="en-US"/>
        </a:p>
      </dgm:t>
    </dgm:pt>
    <dgm:pt modelId="{0E18DFB9-B46C-435A-B6E9-50512CDFDCDC}" type="sibTrans" cxnId="{A93BD0E8-BFF3-4CA4-8D34-27718886405D}">
      <dgm:prSet/>
      <dgm:spPr/>
      <dgm:t>
        <a:bodyPr/>
        <a:lstStyle/>
        <a:p>
          <a:endParaRPr lang="en-US"/>
        </a:p>
      </dgm:t>
    </dgm:pt>
    <dgm:pt modelId="{0CF6CA65-C95B-4A42-AA29-66678FA4AD75}">
      <dgm:prSet phldrT="[Text]" custT="1"/>
      <dgm:spPr/>
      <dgm:t>
        <a:bodyPr/>
        <a:lstStyle/>
        <a:p>
          <a:r>
            <a:rPr lang="bn-IN" sz="2000" dirty="0" smtClean="0">
              <a:latin typeface="SutonnyOMJ" panose="01010600010101010101" pitchFamily="2" charset="0"/>
              <a:cs typeface="SutonnyOMJ" panose="01010600010101010101" pitchFamily="2" charset="0"/>
            </a:rPr>
            <a:t>১৯২৮ সালে নেহেরু রিপোর্টের বিপরীতে ১৪ দফা </a:t>
          </a:r>
          <a:endParaRPr lang="en-US" sz="2000" dirty="0">
            <a:latin typeface="SutonnyOMJ" panose="01010600010101010101" pitchFamily="2" charset="0"/>
            <a:cs typeface="SutonnyOMJ" panose="01010600010101010101" pitchFamily="2" charset="0"/>
          </a:endParaRPr>
        </a:p>
      </dgm:t>
    </dgm:pt>
    <dgm:pt modelId="{0D30A280-8C10-4791-B8E2-C46190EA4A2E}" type="parTrans" cxnId="{E3EB3F30-6BDD-49B7-B958-3EA64DFADF50}">
      <dgm:prSet/>
      <dgm:spPr/>
      <dgm:t>
        <a:bodyPr/>
        <a:lstStyle/>
        <a:p>
          <a:endParaRPr lang="en-US"/>
        </a:p>
      </dgm:t>
    </dgm:pt>
    <dgm:pt modelId="{4F388C05-494E-4C07-9495-4266E0F39596}" type="sibTrans" cxnId="{E3EB3F30-6BDD-49B7-B958-3EA64DFADF50}">
      <dgm:prSet/>
      <dgm:spPr/>
      <dgm:t>
        <a:bodyPr/>
        <a:lstStyle/>
        <a:p>
          <a:endParaRPr lang="en-US"/>
        </a:p>
      </dgm:t>
    </dgm:pt>
    <dgm:pt modelId="{E9941F50-E39D-4961-9C05-ACE07E7C0797}">
      <dgm:prSet phldrT="[Text]" custT="1"/>
      <dgm:spPr/>
      <dgm:t>
        <a:bodyPr/>
        <a:lstStyle/>
        <a:p>
          <a:r>
            <a:rPr lang="en-US" sz="1800" dirty="0" err="1" smtClean="0">
              <a:solidFill>
                <a:schemeClr val="tx1"/>
              </a:solidFill>
              <a:latin typeface="SutonnyOMJ" panose="01010600010101010101" pitchFamily="2" charset="0"/>
              <a:cs typeface="SutonnyOMJ" panose="01010600010101010101" pitchFamily="2" charset="0"/>
            </a:rPr>
            <a:t>ব্রিটিশ</a:t>
          </a:r>
          <a:r>
            <a:rPr lang="en-US" sz="1800" dirty="0" smtClean="0">
              <a:solidFill>
                <a:schemeClr val="tx1"/>
              </a:solidFill>
              <a:latin typeface="SutonnyOMJ" panose="01010600010101010101" pitchFamily="2" charset="0"/>
              <a:cs typeface="SutonnyOMJ" panose="01010600010101010101" pitchFamily="2" charset="0"/>
            </a:rPr>
            <a:t> </a:t>
          </a:r>
          <a:r>
            <a:rPr lang="en-US" sz="1800" dirty="0" err="1" smtClean="0">
              <a:solidFill>
                <a:schemeClr val="tx1"/>
              </a:solidFill>
              <a:latin typeface="SutonnyOMJ" panose="01010600010101010101" pitchFamily="2" charset="0"/>
              <a:cs typeface="SutonnyOMJ" panose="01010600010101010101" pitchFamily="2" charset="0"/>
            </a:rPr>
            <a:t>প্রধানমন্ত্রী</a:t>
          </a:r>
          <a:r>
            <a:rPr lang="en-US" sz="1800" dirty="0" smtClean="0">
              <a:solidFill>
                <a:schemeClr val="tx1"/>
              </a:solidFill>
              <a:latin typeface="SutonnyOMJ" panose="01010600010101010101" pitchFamily="2" charset="0"/>
              <a:cs typeface="SutonnyOMJ" panose="01010600010101010101" pitchFamily="2" charset="0"/>
            </a:rPr>
            <a:t> </a:t>
          </a:r>
          <a:r>
            <a:rPr lang="en-US" sz="1800" dirty="0" err="1" smtClean="0">
              <a:solidFill>
                <a:schemeClr val="tx1"/>
              </a:solidFill>
              <a:latin typeface="SutonnyOMJ" panose="01010600010101010101" pitchFamily="2" charset="0"/>
              <a:cs typeface="SutonnyOMJ" panose="01010600010101010101" pitchFamily="2" charset="0"/>
            </a:rPr>
            <a:t>রামজে</a:t>
          </a:r>
          <a:r>
            <a:rPr lang="en-US" sz="1800" dirty="0" smtClean="0">
              <a:solidFill>
                <a:schemeClr val="tx1"/>
              </a:solidFill>
              <a:latin typeface="SutonnyOMJ" panose="01010600010101010101" pitchFamily="2" charset="0"/>
              <a:cs typeface="SutonnyOMJ" panose="01010600010101010101" pitchFamily="2" charset="0"/>
            </a:rPr>
            <a:t> </a:t>
          </a:r>
          <a:r>
            <a:rPr lang="en-US" sz="1800" dirty="0" err="1" smtClean="0">
              <a:solidFill>
                <a:schemeClr val="tx1"/>
              </a:solidFill>
              <a:latin typeface="SutonnyOMJ" panose="01010600010101010101" pitchFamily="2" charset="0"/>
              <a:cs typeface="SutonnyOMJ" panose="01010600010101010101" pitchFamily="2" charset="0"/>
            </a:rPr>
            <a:t>ম্যাকডোনাল্ড</a:t>
          </a:r>
          <a:r>
            <a:rPr lang="bn-IN" sz="1800" dirty="0" smtClean="0">
              <a:solidFill>
                <a:schemeClr val="tx1"/>
              </a:solidFill>
              <a:latin typeface="SutonnyOMJ" panose="01010600010101010101" pitchFamily="2" charset="0"/>
              <a:cs typeface="SutonnyOMJ" panose="01010600010101010101" pitchFamily="2" charset="0"/>
            </a:rPr>
            <a:t>ের</a:t>
          </a:r>
          <a:r>
            <a:rPr lang="en-US" sz="1800" dirty="0" smtClean="0">
              <a:solidFill>
                <a:schemeClr val="tx1"/>
              </a:solidFill>
              <a:latin typeface="SutonnyOMJ" panose="01010600010101010101" pitchFamily="2" charset="0"/>
              <a:cs typeface="SutonnyOMJ" panose="01010600010101010101" pitchFamily="2" charset="0"/>
            </a:rPr>
            <a:t>  ‘</a:t>
          </a:r>
          <a:r>
            <a:rPr lang="en-US" sz="1800" dirty="0" err="1" smtClean="0">
              <a:solidFill>
                <a:schemeClr val="tx1"/>
              </a:solidFill>
              <a:latin typeface="SutonnyOMJ" panose="01010600010101010101" pitchFamily="2" charset="0"/>
              <a:cs typeface="SutonnyOMJ" panose="01010600010101010101" pitchFamily="2" charset="0"/>
            </a:rPr>
            <a:t>সামপ্রদায়িক</a:t>
          </a:r>
          <a:r>
            <a:rPr lang="en-US" sz="1800" dirty="0" smtClean="0">
              <a:solidFill>
                <a:schemeClr val="tx1"/>
              </a:solidFill>
              <a:latin typeface="SutonnyOMJ" panose="01010600010101010101" pitchFamily="2" charset="0"/>
              <a:cs typeface="SutonnyOMJ" panose="01010600010101010101" pitchFamily="2" charset="0"/>
            </a:rPr>
            <a:t> </a:t>
          </a:r>
          <a:r>
            <a:rPr lang="en-US" sz="1800" dirty="0" err="1" smtClean="0">
              <a:solidFill>
                <a:schemeClr val="tx1"/>
              </a:solidFill>
              <a:latin typeface="SutonnyOMJ" panose="01010600010101010101" pitchFamily="2" charset="0"/>
              <a:cs typeface="SutonnyOMJ" panose="01010600010101010101" pitchFamily="2" charset="0"/>
            </a:rPr>
            <a:t>রোয়েদাদ</a:t>
          </a:r>
          <a:r>
            <a:rPr lang="en-US" sz="1800" dirty="0" smtClean="0">
              <a:solidFill>
                <a:schemeClr val="tx1"/>
              </a:solidFill>
              <a:latin typeface="SutonnyOMJ" panose="01010600010101010101" pitchFamily="2" charset="0"/>
              <a:cs typeface="SutonnyOMJ" panose="01010600010101010101" pitchFamily="2" charset="0"/>
            </a:rPr>
            <a:t>’</a:t>
          </a:r>
          <a:endParaRPr lang="en-US" sz="1800" dirty="0">
            <a:solidFill>
              <a:schemeClr val="tx1"/>
            </a:solidFill>
            <a:latin typeface="SutonnyOMJ" panose="01010600010101010101" pitchFamily="2" charset="0"/>
            <a:cs typeface="SutonnyOMJ" panose="01010600010101010101" pitchFamily="2" charset="0"/>
          </a:endParaRPr>
        </a:p>
      </dgm:t>
    </dgm:pt>
    <dgm:pt modelId="{46A816B7-CEA8-4168-9D8B-645B2326AD7F}" type="parTrans" cxnId="{2228672E-CF7E-412A-BD5B-D570D0EA5A0A}">
      <dgm:prSet/>
      <dgm:spPr/>
      <dgm:t>
        <a:bodyPr/>
        <a:lstStyle/>
        <a:p>
          <a:endParaRPr lang="en-US"/>
        </a:p>
      </dgm:t>
    </dgm:pt>
    <dgm:pt modelId="{9D10950C-93C2-4AD5-89FA-98131B1D4BBD}" type="sibTrans" cxnId="{2228672E-CF7E-412A-BD5B-D570D0EA5A0A}">
      <dgm:prSet/>
      <dgm:spPr/>
      <dgm:t>
        <a:bodyPr/>
        <a:lstStyle/>
        <a:p>
          <a:endParaRPr lang="en-US"/>
        </a:p>
      </dgm:t>
    </dgm:pt>
    <dgm:pt modelId="{F6AA1C2E-AB46-442E-B5B9-EB4845AD6655}">
      <dgm:prSet phldrT="[Text]" custT="1"/>
      <dgm:spPr/>
      <dgm:t>
        <a:bodyPr/>
        <a:lstStyle/>
        <a:p>
          <a:r>
            <a:rPr lang="bn-IN" sz="2400" dirty="0" smtClean="0">
              <a:latin typeface="SutonnyOMJ" panose="01010600010101010101" pitchFamily="2" charset="0"/>
              <a:cs typeface="SutonnyOMJ" panose="01010600010101010101" pitchFamily="2" charset="0"/>
            </a:rPr>
            <a:t>১৯৩৫ সালে ভারত স্বাধীনতা আইন</a:t>
          </a:r>
          <a:endParaRPr lang="en-US" sz="2400" dirty="0">
            <a:latin typeface="SutonnyOMJ" panose="01010600010101010101" pitchFamily="2" charset="0"/>
            <a:cs typeface="SutonnyOMJ" panose="01010600010101010101" pitchFamily="2" charset="0"/>
          </a:endParaRPr>
        </a:p>
      </dgm:t>
    </dgm:pt>
    <dgm:pt modelId="{D8E3EFCF-0212-4C68-A782-8ADBD72F5764}" type="parTrans" cxnId="{42C3C27C-57E6-4D44-9602-08DE817D11E7}">
      <dgm:prSet/>
      <dgm:spPr/>
      <dgm:t>
        <a:bodyPr/>
        <a:lstStyle/>
        <a:p>
          <a:endParaRPr lang="en-US"/>
        </a:p>
      </dgm:t>
    </dgm:pt>
    <dgm:pt modelId="{5579A069-0EDC-4B3D-9753-4C77D9B5D057}" type="sibTrans" cxnId="{42C3C27C-57E6-4D44-9602-08DE817D11E7}">
      <dgm:prSet/>
      <dgm:spPr/>
      <dgm:t>
        <a:bodyPr/>
        <a:lstStyle/>
        <a:p>
          <a:endParaRPr lang="en-US"/>
        </a:p>
      </dgm:t>
    </dgm:pt>
    <dgm:pt modelId="{C20ED336-0297-4589-B1CD-17060231EA7C}">
      <dgm:prSet phldrT="[Text]" custT="1"/>
      <dgm:spPr/>
      <dgm:t>
        <a:bodyPr/>
        <a:lstStyle/>
        <a:p>
          <a:pPr algn="ctr"/>
          <a:r>
            <a:rPr lang="bn-IN" sz="1800" dirty="0" smtClean="0">
              <a:solidFill>
                <a:schemeClr val="tx1"/>
              </a:solidFill>
              <a:latin typeface="SutonnyOMJ" panose="01010600010101010101" pitchFamily="2" charset="0"/>
              <a:cs typeface="SutonnyOMJ" panose="01010600010101010101" pitchFamily="2" charset="0"/>
            </a:rPr>
            <a:t>১৯৩৭ সালের নির্বাচনে জয়ী হয়ে কংগ্রেস মুসলিম নেতৃবৃন্দেকে অবজ্ঞা করে মন্ত্রী সভা গঠন</a:t>
          </a:r>
          <a:endParaRPr lang="en-US" sz="1800" dirty="0">
            <a:solidFill>
              <a:schemeClr val="tx1"/>
            </a:solidFill>
            <a:latin typeface="SutonnyOMJ" panose="01010600010101010101" pitchFamily="2" charset="0"/>
            <a:cs typeface="SutonnyOMJ" panose="01010600010101010101" pitchFamily="2" charset="0"/>
          </a:endParaRPr>
        </a:p>
      </dgm:t>
    </dgm:pt>
    <dgm:pt modelId="{4275BE6B-116F-4470-A447-8465CFFBB002}" type="parTrans" cxnId="{C25EA640-7655-478B-87EB-799FEAC04D4C}">
      <dgm:prSet/>
      <dgm:spPr/>
      <dgm:t>
        <a:bodyPr/>
        <a:lstStyle/>
        <a:p>
          <a:endParaRPr lang="en-US"/>
        </a:p>
      </dgm:t>
    </dgm:pt>
    <dgm:pt modelId="{376EE82F-72B2-4D04-BCA4-50C05B3CC2C4}" type="sibTrans" cxnId="{C25EA640-7655-478B-87EB-799FEAC04D4C}">
      <dgm:prSet/>
      <dgm:spPr/>
      <dgm:t>
        <a:bodyPr/>
        <a:lstStyle/>
        <a:p>
          <a:endParaRPr lang="en-US"/>
        </a:p>
      </dgm:t>
    </dgm:pt>
    <dgm:pt modelId="{3C0C8362-63DD-4FDD-8DAA-E87FD01C1A4C}">
      <dgm:prSet custT="1"/>
      <dgm:spPr/>
      <dgm:t>
        <a:bodyPr/>
        <a:lstStyle/>
        <a:p>
          <a:r>
            <a:rPr lang="bn-IN" sz="2800" dirty="0" smtClean="0">
              <a:solidFill>
                <a:schemeClr val="tx1"/>
              </a:solidFill>
              <a:latin typeface="SutonnyOMJ" panose="01010600010101010101" pitchFamily="2" charset="0"/>
              <a:cs typeface="SutonnyOMJ" panose="01010600010101010101" pitchFamily="2" charset="0"/>
            </a:rPr>
            <a:t>জিন্নাহ’র ‘দ্বিজাতি তত্ত্ব’ </a:t>
          </a:r>
          <a:endParaRPr lang="en-US" sz="2800" dirty="0">
            <a:solidFill>
              <a:schemeClr val="tx1"/>
            </a:solidFill>
            <a:latin typeface="SutonnyOMJ" panose="01010600010101010101" pitchFamily="2" charset="0"/>
            <a:cs typeface="SutonnyOMJ" panose="01010600010101010101" pitchFamily="2" charset="0"/>
          </a:endParaRPr>
        </a:p>
      </dgm:t>
    </dgm:pt>
    <dgm:pt modelId="{DD8F7C09-766C-4A2D-8AAD-BD1D841DE24E}" type="parTrans" cxnId="{BB7E988E-C1D3-4E27-82C2-F4286F9EF67D}">
      <dgm:prSet/>
      <dgm:spPr/>
      <dgm:t>
        <a:bodyPr/>
        <a:lstStyle/>
        <a:p>
          <a:endParaRPr lang="en-US"/>
        </a:p>
      </dgm:t>
    </dgm:pt>
    <dgm:pt modelId="{EECE229E-F8E3-4F20-BE77-FE83FDC71729}" type="sibTrans" cxnId="{BB7E988E-C1D3-4E27-82C2-F4286F9EF67D}">
      <dgm:prSet/>
      <dgm:spPr/>
      <dgm:t>
        <a:bodyPr/>
        <a:lstStyle/>
        <a:p>
          <a:endParaRPr lang="en-US"/>
        </a:p>
      </dgm:t>
    </dgm:pt>
    <dgm:pt modelId="{B8955711-6663-445C-9391-BE677C001461}" type="pres">
      <dgm:prSet presAssocID="{B13AC860-EDBD-406D-92FD-50ED608E4540}" presName="Name0" presStyleCnt="0">
        <dgm:presLayoutVars>
          <dgm:chMax val="1"/>
          <dgm:dir/>
          <dgm:animLvl val="ctr"/>
          <dgm:resizeHandles val="exact"/>
        </dgm:presLayoutVars>
      </dgm:prSet>
      <dgm:spPr/>
      <dgm:t>
        <a:bodyPr/>
        <a:lstStyle/>
        <a:p>
          <a:endParaRPr lang="en-US"/>
        </a:p>
      </dgm:t>
    </dgm:pt>
    <dgm:pt modelId="{A703115E-51AC-4061-B52B-C8B053E50D7C}" type="pres">
      <dgm:prSet presAssocID="{BDBFE0DD-B1DF-41D8-A096-35E650A02C7F}" presName="centerShape" presStyleLbl="node0" presStyleIdx="0" presStyleCnt="1"/>
      <dgm:spPr/>
      <dgm:t>
        <a:bodyPr/>
        <a:lstStyle/>
        <a:p>
          <a:endParaRPr lang="en-US"/>
        </a:p>
      </dgm:t>
    </dgm:pt>
    <dgm:pt modelId="{23D12A5C-797C-4FDC-8B56-F677FB8483AD}" type="pres">
      <dgm:prSet presAssocID="{0D30A280-8C10-4791-B8E2-C46190EA4A2E}" presName="parTrans" presStyleLbl="sibTrans2D1" presStyleIdx="0" presStyleCnt="5"/>
      <dgm:spPr/>
      <dgm:t>
        <a:bodyPr/>
        <a:lstStyle/>
        <a:p>
          <a:endParaRPr lang="en-US"/>
        </a:p>
      </dgm:t>
    </dgm:pt>
    <dgm:pt modelId="{187B8612-27CB-4157-923A-2B644D324EED}" type="pres">
      <dgm:prSet presAssocID="{0D30A280-8C10-4791-B8E2-C46190EA4A2E}" presName="connectorText" presStyleLbl="sibTrans2D1" presStyleIdx="0" presStyleCnt="5"/>
      <dgm:spPr/>
      <dgm:t>
        <a:bodyPr/>
        <a:lstStyle/>
        <a:p>
          <a:endParaRPr lang="en-US"/>
        </a:p>
      </dgm:t>
    </dgm:pt>
    <dgm:pt modelId="{07203501-AB61-4C54-BF5B-007AC3480DF5}" type="pres">
      <dgm:prSet presAssocID="{0CF6CA65-C95B-4A42-AA29-66678FA4AD75}" presName="node" presStyleLbl="node1" presStyleIdx="0" presStyleCnt="5" custRadScaleRad="92658" custRadScaleInc="7884">
        <dgm:presLayoutVars>
          <dgm:bulletEnabled val="1"/>
        </dgm:presLayoutVars>
      </dgm:prSet>
      <dgm:spPr/>
      <dgm:t>
        <a:bodyPr/>
        <a:lstStyle/>
        <a:p>
          <a:endParaRPr lang="en-US"/>
        </a:p>
      </dgm:t>
    </dgm:pt>
    <dgm:pt modelId="{3C2966F3-458B-46F1-8FDF-9ED5C658289F}" type="pres">
      <dgm:prSet presAssocID="{DD8F7C09-766C-4A2D-8AAD-BD1D841DE24E}" presName="parTrans" presStyleLbl="sibTrans2D1" presStyleIdx="1" presStyleCnt="5"/>
      <dgm:spPr/>
      <dgm:t>
        <a:bodyPr/>
        <a:lstStyle/>
        <a:p>
          <a:endParaRPr lang="en-US"/>
        </a:p>
      </dgm:t>
    </dgm:pt>
    <dgm:pt modelId="{8D3524FD-2A24-446E-A32F-FAA953EEE05C}" type="pres">
      <dgm:prSet presAssocID="{DD8F7C09-766C-4A2D-8AAD-BD1D841DE24E}" presName="connectorText" presStyleLbl="sibTrans2D1" presStyleIdx="1" presStyleCnt="5"/>
      <dgm:spPr/>
      <dgm:t>
        <a:bodyPr/>
        <a:lstStyle/>
        <a:p>
          <a:endParaRPr lang="en-US"/>
        </a:p>
      </dgm:t>
    </dgm:pt>
    <dgm:pt modelId="{7F88B125-18D6-452E-BC40-A81213FE0076}" type="pres">
      <dgm:prSet presAssocID="{3C0C8362-63DD-4FDD-8DAA-E87FD01C1A4C}" presName="node" presStyleLbl="node1" presStyleIdx="1" presStyleCnt="5" custRadScaleRad="95171" custRadScaleInc="10384">
        <dgm:presLayoutVars>
          <dgm:bulletEnabled val="1"/>
        </dgm:presLayoutVars>
      </dgm:prSet>
      <dgm:spPr/>
      <dgm:t>
        <a:bodyPr/>
        <a:lstStyle/>
        <a:p>
          <a:endParaRPr lang="en-US"/>
        </a:p>
      </dgm:t>
    </dgm:pt>
    <dgm:pt modelId="{C625A903-1252-41D8-9F38-9BF5CA9366EB}" type="pres">
      <dgm:prSet presAssocID="{46A816B7-CEA8-4168-9D8B-645B2326AD7F}" presName="parTrans" presStyleLbl="sibTrans2D1" presStyleIdx="2" presStyleCnt="5"/>
      <dgm:spPr/>
      <dgm:t>
        <a:bodyPr/>
        <a:lstStyle/>
        <a:p>
          <a:endParaRPr lang="en-US"/>
        </a:p>
      </dgm:t>
    </dgm:pt>
    <dgm:pt modelId="{F7D67BD5-250C-4B4A-92DF-A9D1BC0C6468}" type="pres">
      <dgm:prSet presAssocID="{46A816B7-CEA8-4168-9D8B-645B2326AD7F}" presName="connectorText" presStyleLbl="sibTrans2D1" presStyleIdx="2" presStyleCnt="5"/>
      <dgm:spPr/>
      <dgm:t>
        <a:bodyPr/>
        <a:lstStyle/>
        <a:p>
          <a:endParaRPr lang="en-US"/>
        </a:p>
      </dgm:t>
    </dgm:pt>
    <dgm:pt modelId="{0DEFE33E-3E3B-436B-A203-6B2A63028275}" type="pres">
      <dgm:prSet presAssocID="{E9941F50-E39D-4961-9C05-ACE07E7C0797}" presName="node" presStyleLbl="node1" presStyleIdx="2" presStyleCnt="5">
        <dgm:presLayoutVars>
          <dgm:bulletEnabled val="1"/>
        </dgm:presLayoutVars>
      </dgm:prSet>
      <dgm:spPr/>
      <dgm:t>
        <a:bodyPr/>
        <a:lstStyle/>
        <a:p>
          <a:endParaRPr lang="en-US"/>
        </a:p>
      </dgm:t>
    </dgm:pt>
    <dgm:pt modelId="{6D936BAD-FEFD-468F-95D1-4916C49E892D}" type="pres">
      <dgm:prSet presAssocID="{D8E3EFCF-0212-4C68-A782-8ADBD72F5764}" presName="parTrans" presStyleLbl="sibTrans2D1" presStyleIdx="3" presStyleCnt="5"/>
      <dgm:spPr/>
      <dgm:t>
        <a:bodyPr/>
        <a:lstStyle/>
        <a:p>
          <a:endParaRPr lang="en-US"/>
        </a:p>
      </dgm:t>
    </dgm:pt>
    <dgm:pt modelId="{36F22091-DFEC-4339-819D-8185AECF7C05}" type="pres">
      <dgm:prSet presAssocID="{D8E3EFCF-0212-4C68-A782-8ADBD72F5764}" presName="connectorText" presStyleLbl="sibTrans2D1" presStyleIdx="3" presStyleCnt="5"/>
      <dgm:spPr/>
      <dgm:t>
        <a:bodyPr/>
        <a:lstStyle/>
        <a:p>
          <a:endParaRPr lang="en-US"/>
        </a:p>
      </dgm:t>
    </dgm:pt>
    <dgm:pt modelId="{43352EAB-AA0C-4AA1-B927-245D69888E42}" type="pres">
      <dgm:prSet presAssocID="{F6AA1C2E-AB46-442E-B5B9-EB4845AD6655}" presName="node" presStyleLbl="node1" presStyleIdx="3" presStyleCnt="5">
        <dgm:presLayoutVars>
          <dgm:bulletEnabled val="1"/>
        </dgm:presLayoutVars>
      </dgm:prSet>
      <dgm:spPr/>
      <dgm:t>
        <a:bodyPr/>
        <a:lstStyle/>
        <a:p>
          <a:endParaRPr lang="en-US"/>
        </a:p>
      </dgm:t>
    </dgm:pt>
    <dgm:pt modelId="{A2B101F8-66DA-46C6-9BF3-0274070E1D63}" type="pres">
      <dgm:prSet presAssocID="{4275BE6B-116F-4470-A447-8465CFFBB002}" presName="parTrans" presStyleLbl="sibTrans2D1" presStyleIdx="4" presStyleCnt="5"/>
      <dgm:spPr/>
      <dgm:t>
        <a:bodyPr/>
        <a:lstStyle/>
        <a:p>
          <a:endParaRPr lang="en-US"/>
        </a:p>
      </dgm:t>
    </dgm:pt>
    <dgm:pt modelId="{B7D87EDB-04D6-4DC1-BDBF-245C8C3370C4}" type="pres">
      <dgm:prSet presAssocID="{4275BE6B-116F-4470-A447-8465CFFBB002}" presName="connectorText" presStyleLbl="sibTrans2D1" presStyleIdx="4" presStyleCnt="5"/>
      <dgm:spPr/>
      <dgm:t>
        <a:bodyPr/>
        <a:lstStyle/>
        <a:p>
          <a:endParaRPr lang="en-US"/>
        </a:p>
      </dgm:t>
    </dgm:pt>
    <dgm:pt modelId="{E8C3F01C-7CBC-4B09-BFC8-14C867540F8A}" type="pres">
      <dgm:prSet presAssocID="{C20ED336-0297-4589-B1CD-17060231EA7C}" presName="node" presStyleLbl="node1" presStyleIdx="4" presStyleCnt="5">
        <dgm:presLayoutVars>
          <dgm:bulletEnabled val="1"/>
        </dgm:presLayoutVars>
      </dgm:prSet>
      <dgm:spPr/>
      <dgm:t>
        <a:bodyPr/>
        <a:lstStyle/>
        <a:p>
          <a:endParaRPr lang="en-US"/>
        </a:p>
      </dgm:t>
    </dgm:pt>
  </dgm:ptLst>
  <dgm:cxnLst>
    <dgm:cxn modelId="{49C48E02-04F5-4C14-8BD2-D316E9E8400A}" type="presOf" srcId="{D8E3EFCF-0212-4C68-A782-8ADBD72F5764}" destId="{6D936BAD-FEFD-468F-95D1-4916C49E892D}" srcOrd="0" destOrd="0" presId="urn:microsoft.com/office/officeart/2005/8/layout/radial5"/>
    <dgm:cxn modelId="{BB7E988E-C1D3-4E27-82C2-F4286F9EF67D}" srcId="{BDBFE0DD-B1DF-41D8-A096-35E650A02C7F}" destId="{3C0C8362-63DD-4FDD-8DAA-E87FD01C1A4C}" srcOrd="1" destOrd="0" parTransId="{DD8F7C09-766C-4A2D-8AAD-BD1D841DE24E}" sibTransId="{EECE229E-F8E3-4F20-BE77-FE83FDC71729}"/>
    <dgm:cxn modelId="{0F900DB3-5E3D-40AA-A9DA-49E1B11B5DD2}" type="presOf" srcId="{3C0C8362-63DD-4FDD-8DAA-E87FD01C1A4C}" destId="{7F88B125-18D6-452E-BC40-A81213FE0076}" srcOrd="0" destOrd="0" presId="urn:microsoft.com/office/officeart/2005/8/layout/radial5"/>
    <dgm:cxn modelId="{91CD2652-0754-48AE-8895-68F8C2039A47}" type="presOf" srcId="{0D30A280-8C10-4791-B8E2-C46190EA4A2E}" destId="{187B8612-27CB-4157-923A-2B644D324EED}" srcOrd="1" destOrd="0" presId="urn:microsoft.com/office/officeart/2005/8/layout/radial5"/>
    <dgm:cxn modelId="{3AD9121D-23C1-4B40-B0C1-3881E6DB2D7B}" type="presOf" srcId="{F6AA1C2E-AB46-442E-B5B9-EB4845AD6655}" destId="{43352EAB-AA0C-4AA1-B927-245D69888E42}" srcOrd="0" destOrd="0" presId="urn:microsoft.com/office/officeart/2005/8/layout/radial5"/>
    <dgm:cxn modelId="{A610E15C-93EF-4576-A7EF-468A71A2989E}" type="presOf" srcId="{E9941F50-E39D-4961-9C05-ACE07E7C0797}" destId="{0DEFE33E-3E3B-436B-A203-6B2A63028275}" srcOrd="0" destOrd="0" presId="urn:microsoft.com/office/officeart/2005/8/layout/radial5"/>
    <dgm:cxn modelId="{C213ED72-818C-4ADB-A68C-F63A2155D030}" type="presOf" srcId="{0D30A280-8C10-4791-B8E2-C46190EA4A2E}" destId="{23D12A5C-797C-4FDC-8B56-F677FB8483AD}" srcOrd="0" destOrd="0" presId="urn:microsoft.com/office/officeart/2005/8/layout/radial5"/>
    <dgm:cxn modelId="{C25EA640-7655-478B-87EB-799FEAC04D4C}" srcId="{BDBFE0DD-B1DF-41D8-A096-35E650A02C7F}" destId="{C20ED336-0297-4589-B1CD-17060231EA7C}" srcOrd="4" destOrd="0" parTransId="{4275BE6B-116F-4470-A447-8465CFFBB002}" sibTransId="{376EE82F-72B2-4D04-BCA4-50C05B3CC2C4}"/>
    <dgm:cxn modelId="{1EBF2907-608A-4B34-AD36-18BA36D399A9}" type="presOf" srcId="{4275BE6B-116F-4470-A447-8465CFFBB002}" destId="{A2B101F8-66DA-46C6-9BF3-0274070E1D63}" srcOrd="0" destOrd="0" presId="urn:microsoft.com/office/officeart/2005/8/layout/radial5"/>
    <dgm:cxn modelId="{13BAA4B9-F696-4A71-89A9-3A0C64CC699E}" type="presOf" srcId="{46A816B7-CEA8-4168-9D8B-645B2326AD7F}" destId="{F7D67BD5-250C-4B4A-92DF-A9D1BC0C6468}" srcOrd="1" destOrd="0" presId="urn:microsoft.com/office/officeart/2005/8/layout/radial5"/>
    <dgm:cxn modelId="{34C1578B-D930-4030-8628-9F71665913D5}" type="presOf" srcId="{C20ED336-0297-4589-B1CD-17060231EA7C}" destId="{E8C3F01C-7CBC-4B09-BFC8-14C867540F8A}" srcOrd="0" destOrd="0" presId="urn:microsoft.com/office/officeart/2005/8/layout/radial5"/>
    <dgm:cxn modelId="{26D721B1-039D-4BFE-9406-83AF1845A319}" type="presOf" srcId="{0CF6CA65-C95B-4A42-AA29-66678FA4AD75}" destId="{07203501-AB61-4C54-BF5B-007AC3480DF5}" srcOrd="0" destOrd="0" presId="urn:microsoft.com/office/officeart/2005/8/layout/radial5"/>
    <dgm:cxn modelId="{5F9BEEA7-2EC6-4B22-9B4B-D83FAF3BF109}" type="presOf" srcId="{B13AC860-EDBD-406D-92FD-50ED608E4540}" destId="{B8955711-6663-445C-9391-BE677C001461}" srcOrd="0" destOrd="0" presId="urn:microsoft.com/office/officeart/2005/8/layout/radial5"/>
    <dgm:cxn modelId="{78ADE00B-3777-4174-B8B5-A3D31D0E02AA}" type="presOf" srcId="{DD8F7C09-766C-4A2D-8AAD-BD1D841DE24E}" destId="{8D3524FD-2A24-446E-A32F-FAA953EEE05C}" srcOrd="1" destOrd="0" presId="urn:microsoft.com/office/officeart/2005/8/layout/radial5"/>
    <dgm:cxn modelId="{606A1066-38A9-46AB-B6CC-FE2F54D4E90B}" type="presOf" srcId="{D8E3EFCF-0212-4C68-A782-8ADBD72F5764}" destId="{36F22091-DFEC-4339-819D-8185AECF7C05}" srcOrd="1" destOrd="0" presId="urn:microsoft.com/office/officeart/2005/8/layout/radial5"/>
    <dgm:cxn modelId="{B3E80B7C-A39C-4A37-824C-5681570EBF4B}" type="presOf" srcId="{46A816B7-CEA8-4168-9D8B-645B2326AD7F}" destId="{C625A903-1252-41D8-9F38-9BF5CA9366EB}" srcOrd="0" destOrd="0" presId="urn:microsoft.com/office/officeart/2005/8/layout/radial5"/>
    <dgm:cxn modelId="{B198E153-DB24-4872-9F91-C57BA3B63CFC}" type="presOf" srcId="{BDBFE0DD-B1DF-41D8-A096-35E650A02C7F}" destId="{A703115E-51AC-4061-B52B-C8B053E50D7C}" srcOrd="0" destOrd="0" presId="urn:microsoft.com/office/officeart/2005/8/layout/radial5"/>
    <dgm:cxn modelId="{2228672E-CF7E-412A-BD5B-D570D0EA5A0A}" srcId="{BDBFE0DD-B1DF-41D8-A096-35E650A02C7F}" destId="{E9941F50-E39D-4961-9C05-ACE07E7C0797}" srcOrd="2" destOrd="0" parTransId="{46A816B7-CEA8-4168-9D8B-645B2326AD7F}" sibTransId="{9D10950C-93C2-4AD5-89FA-98131B1D4BBD}"/>
    <dgm:cxn modelId="{42C3C27C-57E6-4D44-9602-08DE817D11E7}" srcId="{BDBFE0DD-B1DF-41D8-A096-35E650A02C7F}" destId="{F6AA1C2E-AB46-442E-B5B9-EB4845AD6655}" srcOrd="3" destOrd="0" parTransId="{D8E3EFCF-0212-4C68-A782-8ADBD72F5764}" sibTransId="{5579A069-0EDC-4B3D-9753-4C77D9B5D057}"/>
    <dgm:cxn modelId="{A93BD0E8-BFF3-4CA4-8D34-27718886405D}" srcId="{B13AC860-EDBD-406D-92FD-50ED608E4540}" destId="{BDBFE0DD-B1DF-41D8-A096-35E650A02C7F}" srcOrd="0" destOrd="0" parTransId="{108A2B1B-7F88-4034-A28B-3F316AF938A9}" sibTransId="{0E18DFB9-B46C-435A-B6E9-50512CDFDCDC}"/>
    <dgm:cxn modelId="{E3EB3F30-6BDD-49B7-B958-3EA64DFADF50}" srcId="{BDBFE0DD-B1DF-41D8-A096-35E650A02C7F}" destId="{0CF6CA65-C95B-4A42-AA29-66678FA4AD75}" srcOrd="0" destOrd="0" parTransId="{0D30A280-8C10-4791-B8E2-C46190EA4A2E}" sibTransId="{4F388C05-494E-4C07-9495-4266E0F39596}"/>
    <dgm:cxn modelId="{2CF84A6B-23DD-428F-B2F5-11C256CBC5B5}" type="presOf" srcId="{DD8F7C09-766C-4A2D-8AAD-BD1D841DE24E}" destId="{3C2966F3-458B-46F1-8FDF-9ED5C658289F}" srcOrd="0" destOrd="0" presId="urn:microsoft.com/office/officeart/2005/8/layout/radial5"/>
    <dgm:cxn modelId="{466E0E67-E7FF-4DFB-AEC4-886CC603B606}" type="presOf" srcId="{4275BE6B-116F-4470-A447-8465CFFBB002}" destId="{B7D87EDB-04D6-4DC1-BDBF-245C8C3370C4}" srcOrd="1" destOrd="0" presId="urn:microsoft.com/office/officeart/2005/8/layout/radial5"/>
    <dgm:cxn modelId="{38111320-334E-4A37-8A3A-A24F0819CA14}" type="presParOf" srcId="{B8955711-6663-445C-9391-BE677C001461}" destId="{A703115E-51AC-4061-B52B-C8B053E50D7C}" srcOrd="0" destOrd="0" presId="urn:microsoft.com/office/officeart/2005/8/layout/radial5"/>
    <dgm:cxn modelId="{0B0AF6CE-75F2-4D9A-800C-494367E3CC79}" type="presParOf" srcId="{B8955711-6663-445C-9391-BE677C001461}" destId="{23D12A5C-797C-4FDC-8B56-F677FB8483AD}" srcOrd="1" destOrd="0" presId="urn:microsoft.com/office/officeart/2005/8/layout/radial5"/>
    <dgm:cxn modelId="{26E7C66A-A25F-42C7-BD07-A840139C03F3}" type="presParOf" srcId="{23D12A5C-797C-4FDC-8B56-F677FB8483AD}" destId="{187B8612-27CB-4157-923A-2B644D324EED}" srcOrd="0" destOrd="0" presId="urn:microsoft.com/office/officeart/2005/8/layout/radial5"/>
    <dgm:cxn modelId="{302285C9-5AF5-44E5-833B-D730A242F5EE}" type="presParOf" srcId="{B8955711-6663-445C-9391-BE677C001461}" destId="{07203501-AB61-4C54-BF5B-007AC3480DF5}" srcOrd="2" destOrd="0" presId="urn:microsoft.com/office/officeart/2005/8/layout/radial5"/>
    <dgm:cxn modelId="{DB932035-80D1-4361-84E3-23FFCA40B295}" type="presParOf" srcId="{B8955711-6663-445C-9391-BE677C001461}" destId="{3C2966F3-458B-46F1-8FDF-9ED5C658289F}" srcOrd="3" destOrd="0" presId="urn:microsoft.com/office/officeart/2005/8/layout/radial5"/>
    <dgm:cxn modelId="{6B0F3E92-86EE-4EBB-B50F-7685D0D005AA}" type="presParOf" srcId="{3C2966F3-458B-46F1-8FDF-9ED5C658289F}" destId="{8D3524FD-2A24-446E-A32F-FAA953EEE05C}" srcOrd="0" destOrd="0" presId="urn:microsoft.com/office/officeart/2005/8/layout/radial5"/>
    <dgm:cxn modelId="{7F08D870-708E-44E6-8BCE-B2192438B3DA}" type="presParOf" srcId="{B8955711-6663-445C-9391-BE677C001461}" destId="{7F88B125-18D6-452E-BC40-A81213FE0076}" srcOrd="4" destOrd="0" presId="urn:microsoft.com/office/officeart/2005/8/layout/radial5"/>
    <dgm:cxn modelId="{475BDDEC-706A-4CDF-860B-3CED2B811DA5}" type="presParOf" srcId="{B8955711-6663-445C-9391-BE677C001461}" destId="{C625A903-1252-41D8-9F38-9BF5CA9366EB}" srcOrd="5" destOrd="0" presId="urn:microsoft.com/office/officeart/2005/8/layout/radial5"/>
    <dgm:cxn modelId="{BC7A0D7A-EA76-47DE-B494-8BF46A8257EF}" type="presParOf" srcId="{C625A903-1252-41D8-9F38-9BF5CA9366EB}" destId="{F7D67BD5-250C-4B4A-92DF-A9D1BC0C6468}" srcOrd="0" destOrd="0" presId="urn:microsoft.com/office/officeart/2005/8/layout/radial5"/>
    <dgm:cxn modelId="{A20E503F-F31A-4AF9-A57A-99D604BF7729}" type="presParOf" srcId="{B8955711-6663-445C-9391-BE677C001461}" destId="{0DEFE33E-3E3B-436B-A203-6B2A63028275}" srcOrd="6" destOrd="0" presId="urn:microsoft.com/office/officeart/2005/8/layout/radial5"/>
    <dgm:cxn modelId="{AB61BFCC-6A4E-4ED7-A5C4-5DAE9213C93F}" type="presParOf" srcId="{B8955711-6663-445C-9391-BE677C001461}" destId="{6D936BAD-FEFD-468F-95D1-4916C49E892D}" srcOrd="7" destOrd="0" presId="urn:microsoft.com/office/officeart/2005/8/layout/radial5"/>
    <dgm:cxn modelId="{BB7771A3-DA55-46F3-BB38-117FEE712285}" type="presParOf" srcId="{6D936BAD-FEFD-468F-95D1-4916C49E892D}" destId="{36F22091-DFEC-4339-819D-8185AECF7C05}" srcOrd="0" destOrd="0" presId="urn:microsoft.com/office/officeart/2005/8/layout/radial5"/>
    <dgm:cxn modelId="{FF37E2B6-C054-47D4-8DB5-5BEC57E56C4B}" type="presParOf" srcId="{B8955711-6663-445C-9391-BE677C001461}" destId="{43352EAB-AA0C-4AA1-B927-245D69888E42}" srcOrd="8" destOrd="0" presId="urn:microsoft.com/office/officeart/2005/8/layout/radial5"/>
    <dgm:cxn modelId="{FE58DEE0-4243-400C-AB8A-B881CD4B326C}" type="presParOf" srcId="{B8955711-6663-445C-9391-BE677C001461}" destId="{A2B101F8-66DA-46C6-9BF3-0274070E1D63}" srcOrd="9" destOrd="0" presId="urn:microsoft.com/office/officeart/2005/8/layout/radial5"/>
    <dgm:cxn modelId="{06CB5338-7199-4194-B191-35A9B6F6DEEC}" type="presParOf" srcId="{A2B101F8-66DA-46C6-9BF3-0274070E1D63}" destId="{B7D87EDB-04D6-4DC1-BDBF-245C8C3370C4}" srcOrd="0" destOrd="0" presId="urn:microsoft.com/office/officeart/2005/8/layout/radial5"/>
    <dgm:cxn modelId="{5D5E87C4-DAFA-41CD-9A7E-CBA68F139664}" type="presParOf" srcId="{B8955711-6663-445C-9391-BE677C001461}" destId="{E8C3F01C-7CBC-4B09-BFC8-14C867540F8A}"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3AC860-EDBD-406D-92FD-50ED608E4540}" type="doc">
      <dgm:prSet loTypeId="urn:microsoft.com/office/officeart/2005/8/layout/radial5" loCatId="relationship" qsTypeId="urn:microsoft.com/office/officeart/2005/8/quickstyle/simple1" qsCatId="simple" csTypeId="urn:microsoft.com/office/officeart/2005/8/colors/accent3_1" csCatId="accent3" phldr="1"/>
      <dgm:spPr/>
      <dgm:t>
        <a:bodyPr/>
        <a:lstStyle/>
        <a:p>
          <a:endParaRPr lang="en-US"/>
        </a:p>
      </dgm:t>
    </dgm:pt>
    <dgm:pt modelId="{BDBFE0DD-B1DF-41D8-A096-35E650A02C7F}">
      <dgm:prSet phldrT="[Text]" custT="1"/>
      <dgm:spPr>
        <a:solidFill>
          <a:schemeClr val="accent2">
            <a:lumMod val="20000"/>
            <a:lumOff val="80000"/>
          </a:schemeClr>
        </a:solidFill>
      </dgm:spPr>
      <dgm:t>
        <a:bodyPr/>
        <a:lstStyle/>
        <a:p>
          <a:pPr algn="ctr"/>
          <a:r>
            <a:rPr lang="en-US" sz="3200" b="1" dirty="0" err="1" smtClean="0">
              <a:latin typeface="SutonnyOMJ" panose="01010600010101010101" pitchFamily="2" charset="0"/>
              <a:cs typeface="SutonnyOMJ" panose="01010600010101010101" pitchFamily="2" charset="0"/>
            </a:rPr>
            <a:t>লাহোর</a:t>
          </a:r>
          <a:r>
            <a:rPr lang="en-US" sz="3200" b="1" dirty="0" smtClean="0">
              <a:latin typeface="SutonnyOMJ" panose="01010600010101010101" pitchFamily="2" charset="0"/>
              <a:cs typeface="SutonnyOMJ" panose="01010600010101010101" pitchFamily="2" charset="0"/>
            </a:rPr>
            <a:t> </a:t>
          </a:r>
          <a:r>
            <a:rPr lang="en-US" sz="3200" b="1" dirty="0" err="1" smtClean="0">
              <a:latin typeface="SutonnyOMJ" panose="01010600010101010101" pitchFamily="2" charset="0"/>
              <a:cs typeface="SutonnyOMJ" panose="01010600010101010101" pitchFamily="2" charset="0"/>
            </a:rPr>
            <a:t>প্রস্তাবের</a:t>
          </a:r>
          <a:r>
            <a:rPr lang="en-US" sz="3200" b="1" dirty="0" smtClean="0">
              <a:latin typeface="SutonnyOMJ" panose="01010600010101010101" pitchFamily="2" charset="0"/>
              <a:cs typeface="SutonnyOMJ" panose="01010600010101010101" pitchFamily="2" charset="0"/>
            </a:rPr>
            <a:t> </a:t>
          </a:r>
          <a:r>
            <a:rPr lang="en-US" sz="3200" b="1" dirty="0" err="1" smtClean="0">
              <a:latin typeface="SutonnyOMJ" panose="01010600010101010101" pitchFamily="2" charset="0"/>
              <a:cs typeface="SutonnyOMJ" panose="01010600010101010101" pitchFamily="2" charset="0"/>
            </a:rPr>
            <a:t>গুরুত্ব</a:t>
          </a:r>
          <a:endParaRPr lang="en-US" sz="3200" dirty="0">
            <a:latin typeface="SutonnyOMJ" panose="01010600010101010101" pitchFamily="2" charset="0"/>
            <a:cs typeface="SutonnyOMJ" panose="01010600010101010101" pitchFamily="2" charset="0"/>
          </a:endParaRPr>
        </a:p>
      </dgm:t>
    </dgm:pt>
    <dgm:pt modelId="{108A2B1B-7F88-4034-A28B-3F316AF938A9}" type="parTrans" cxnId="{A93BD0E8-BFF3-4CA4-8D34-27718886405D}">
      <dgm:prSet/>
      <dgm:spPr/>
      <dgm:t>
        <a:bodyPr/>
        <a:lstStyle/>
        <a:p>
          <a:endParaRPr lang="en-US"/>
        </a:p>
      </dgm:t>
    </dgm:pt>
    <dgm:pt modelId="{0E18DFB9-B46C-435A-B6E9-50512CDFDCDC}" type="sibTrans" cxnId="{A93BD0E8-BFF3-4CA4-8D34-27718886405D}">
      <dgm:prSet/>
      <dgm:spPr/>
      <dgm:t>
        <a:bodyPr/>
        <a:lstStyle/>
        <a:p>
          <a:endParaRPr lang="en-US"/>
        </a:p>
      </dgm:t>
    </dgm:pt>
    <dgm:pt modelId="{0CF6CA65-C95B-4A42-AA29-66678FA4AD75}">
      <dgm:prSet phldrT="[Text]"/>
      <dgm:spPr/>
      <dgm:t>
        <a:bodyPr/>
        <a:lstStyle/>
        <a:p>
          <a:r>
            <a:rPr lang="en-US" dirty="0" err="1" smtClean="0">
              <a:latin typeface="SutonnyOMJ" panose="01010600010101010101" pitchFamily="2" charset="0"/>
              <a:cs typeface="SutonnyOMJ" panose="01010600010101010101" pitchFamily="2" charset="0"/>
            </a:rPr>
            <a:t>পণ্ডিত</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জওহরলাল</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নেহরু</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এই</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প্রস্তাবের</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তীব্র</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নিন্দা</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করেন</a:t>
          </a:r>
          <a:r>
            <a:rPr lang="en-US" dirty="0" smtClean="0">
              <a:latin typeface="SutonnyOMJ" panose="01010600010101010101" pitchFamily="2" charset="0"/>
              <a:cs typeface="SutonnyOMJ" panose="01010600010101010101" pitchFamily="2" charset="0"/>
            </a:rPr>
            <a:t> </a:t>
          </a:r>
          <a:endParaRPr lang="en-US" dirty="0">
            <a:latin typeface="SutonnyOMJ" panose="01010600010101010101" pitchFamily="2" charset="0"/>
            <a:cs typeface="SutonnyOMJ" panose="01010600010101010101" pitchFamily="2" charset="0"/>
          </a:endParaRPr>
        </a:p>
      </dgm:t>
    </dgm:pt>
    <dgm:pt modelId="{0D30A280-8C10-4791-B8E2-C46190EA4A2E}" type="parTrans" cxnId="{E3EB3F30-6BDD-49B7-B958-3EA64DFADF50}">
      <dgm:prSet/>
      <dgm:spPr/>
      <dgm:t>
        <a:bodyPr/>
        <a:lstStyle/>
        <a:p>
          <a:endParaRPr lang="en-US"/>
        </a:p>
      </dgm:t>
    </dgm:pt>
    <dgm:pt modelId="{4F388C05-494E-4C07-9495-4266E0F39596}" type="sibTrans" cxnId="{E3EB3F30-6BDD-49B7-B958-3EA64DFADF50}">
      <dgm:prSet/>
      <dgm:spPr/>
      <dgm:t>
        <a:bodyPr/>
        <a:lstStyle/>
        <a:p>
          <a:endParaRPr lang="en-US"/>
        </a:p>
      </dgm:t>
    </dgm:pt>
    <dgm:pt modelId="{E9941F50-E39D-4961-9C05-ACE07E7C0797}">
      <dgm:prSet phldrT="[Text]" custT="1"/>
      <dgm:spPr/>
      <dgm:t>
        <a:bodyPr/>
        <a:lstStyle/>
        <a:p>
          <a:endParaRPr lang="en-US" sz="1800" dirty="0">
            <a:latin typeface="NikoshBAN" panose="02000000000000000000" pitchFamily="2" charset="0"/>
            <a:cs typeface="NikoshBAN" panose="02000000000000000000" pitchFamily="2" charset="0"/>
          </a:endParaRPr>
        </a:p>
      </dgm:t>
    </dgm:pt>
    <dgm:pt modelId="{46A816B7-CEA8-4168-9D8B-645B2326AD7F}" type="parTrans" cxnId="{2228672E-CF7E-412A-BD5B-D570D0EA5A0A}">
      <dgm:prSet/>
      <dgm:spPr/>
      <dgm:t>
        <a:bodyPr/>
        <a:lstStyle/>
        <a:p>
          <a:endParaRPr lang="en-US"/>
        </a:p>
      </dgm:t>
    </dgm:pt>
    <dgm:pt modelId="{9D10950C-93C2-4AD5-89FA-98131B1D4BBD}" type="sibTrans" cxnId="{2228672E-CF7E-412A-BD5B-D570D0EA5A0A}">
      <dgm:prSet/>
      <dgm:spPr/>
      <dgm:t>
        <a:bodyPr/>
        <a:lstStyle/>
        <a:p>
          <a:endParaRPr lang="en-US"/>
        </a:p>
      </dgm:t>
    </dgm:pt>
    <dgm:pt modelId="{F6AA1C2E-AB46-442E-B5B9-EB4845AD6655}">
      <dgm:prSet phldrT="[Text]" custT="1"/>
      <dgm:spPr/>
      <dgm:t>
        <a:bodyPr/>
        <a:lstStyle/>
        <a:p>
          <a:r>
            <a:rPr lang="en-US" sz="1800" dirty="0" err="1" smtClean="0">
              <a:latin typeface="SutonnyOMJ" panose="01010600010101010101" pitchFamily="2" charset="0"/>
              <a:cs typeface="SutonnyOMJ" panose="01010600010101010101" pitchFamily="2" charset="0"/>
            </a:rPr>
            <a:t>দ্বি-জাতি</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তত্ত্বের</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মাধ্যমে</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মোহাম্মদ</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আলী</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জিন্নাহ</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মুসলমানদের</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আলাদা</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জাতি</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হিসেবে</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চিহ্নিত</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করতে</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থাকেন</a:t>
          </a:r>
          <a:r>
            <a:rPr lang="en-US" sz="2000" dirty="0" smtClean="0">
              <a:latin typeface="SutonnyOMJ" panose="01010600010101010101" pitchFamily="2" charset="0"/>
              <a:cs typeface="SutonnyOMJ" panose="01010600010101010101" pitchFamily="2" charset="0"/>
            </a:rPr>
            <a:t>। </a:t>
          </a:r>
          <a:endParaRPr lang="en-US" sz="2000" dirty="0">
            <a:latin typeface="SutonnyOMJ" panose="01010600010101010101" pitchFamily="2" charset="0"/>
            <a:cs typeface="SutonnyOMJ" panose="01010600010101010101" pitchFamily="2" charset="0"/>
          </a:endParaRPr>
        </a:p>
      </dgm:t>
    </dgm:pt>
    <dgm:pt modelId="{D8E3EFCF-0212-4C68-A782-8ADBD72F5764}" type="parTrans" cxnId="{42C3C27C-57E6-4D44-9602-08DE817D11E7}">
      <dgm:prSet/>
      <dgm:spPr/>
      <dgm:t>
        <a:bodyPr/>
        <a:lstStyle/>
        <a:p>
          <a:endParaRPr lang="en-US"/>
        </a:p>
      </dgm:t>
    </dgm:pt>
    <dgm:pt modelId="{5579A069-0EDC-4B3D-9753-4C77D9B5D057}" type="sibTrans" cxnId="{42C3C27C-57E6-4D44-9602-08DE817D11E7}">
      <dgm:prSet/>
      <dgm:spPr/>
      <dgm:t>
        <a:bodyPr/>
        <a:lstStyle/>
        <a:p>
          <a:endParaRPr lang="en-US"/>
        </a:p>
      </dgm:t>
    </dgm:pt>
    <dgm:pt modelId="{C20ED336-0297-4589-B1CD-17060231EA7C}">
      <dgm:prSet phldrT="[Text]" custT="1"/>
      <dgm:spPr/>
      <dgm:t>
        <a:bodyPr/>
        <a:lstStyle/>
        <a:p>
          <a:pPr algn="ctr"/>
          <a:r>
            <a:rPr lang="as-IN" sz="2400" dirty="0" smtClean="0">
              <a:latin typeface="SutonnyOMJ" panose="01010600010101010101" pitchFamily="2" charset="0"/>
              <a:cs typeface="SutonnyOMJ" panose="01010600010101010101" pitchFamily="2" charset="0"/>
            </a:rPr>
            <a:t>দ্বি-জাতি তত্ত্বের বাস্তব পরিণতিতে ১৪ আগস্ট পাকিস্তান এবং ১৫ আগস্ট ভারত নামে দুটি রাষ্ট্রের জন্ম হয়।</a:t>
          </a:r>
          <a:endParaRPr lang="en-US" sz="2400" dirty="0">
            <a:latin typeface="SutonnyOMJ" panose="01010600010101010101" pitchFamily="2" charset="0"/>
            <a:cs typeface="SutonnyOMJ" panose="01010600010101010101" pitchFamily="2" charset="0"/>
          </a:endParaRPr>
        </a:p>
      </dgm:t>
    </dgm:pt>
    <dgm:pt modelId="{4275BE6B-116F-4470-A447-8465CFFBB002}" type="parTrans" cxnId="{C25EA640-7655-478B-87EB-799FEAC04D4C}">
      <dgm:prSet/>
      <dgm:spPr/>
      <dgm:t>
        <a:bodyPr/>
        <a:lstStyle/>
        <a:p>
          <a:endParaRPr lang="en-US"/>
        </a:p>
      </dgm:t>
    </dgm:pt>
    <dgm:pt modelId="{376EE82F-72B2-4D04-BCA4-50C05B3CC2C4}" type="sibTrans" cxnId="{C25EA640-7655-478B-87EB-799FEAC04D4C}">
      <dgm:prSet/>
      <dgm:spPr/>
      <dgm:t>
        <a:bodyPr/>
        <a:lstStyle/>
        <a:p>
          <a:endParaRPr lang="en-US"/>
        </a:p>
      </dgm:t>
    </dgm:pt>
    <dgm:pt modelId="{3C0C8362-63DD-4FDD-8DAA-E87FD01C1A4C}">
      <dgm:prSet custT="1"/>
      <dgm:spPr/>
      <dgm:t>
        <a:bodyPr/>
        <a:lstStyle/>
        <a:p>
          <a:pPr algn="ctr"/>
          <a:r>
            <a:rPr lang="en-US" sz="2000" dirty="0" err="1" smtClean="0">
              <a:latin typeface="SutonnyOMJ" panose="01010600010101010101" pitchFamily="2" charset="0"/>
              <a:cs typeface="SutonnyOMJ" panose="01010600010101010101" pitchFamily="2" charset="0"/>
            </a:rPr>
            <a:t>লাহোর</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প্রস্তাবের</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পর</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থেকে</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মুসলমান</a:t>
          </a:r>
          <a:r>
            <a:rPr lang="bn-IN"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সমপ্রদায়</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নিজস্ব</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আলাদা</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রাষ্ট্রের</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স্বপ্ন</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দেখতে</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থাকে</a:t>
          </a:r>
          <a:endParaRPr lang="en-US" sz="2000" dirty="0">
            <a:latin typeface="SutonnyOMJ" panose="01010600010101010101" pitchFamily="2" charset="0"/>
            <a:cs typeface="SutonnyOMJ" panose="01010600010101010101" pitchFamily="2" charset="0"/>
          </a:endParaRPr>
        </a:p>
      </dgm:t>
    </dgm:pt>
    <dgm:pt modelId="{DD8F7C09-766C-4A2D-8AAD-BD1D841DE24E}" type="parTrans" cxnId="{BB7E988E-C1D3-4E27-82C2-F4286F9EF67D}">
      <dgm:prSet/>
      <dgm:spPr/>
      <dgm:t>
        <a:bodyPr/>
        <a:lstStyle/>
        <a:p>
          <a:endParaRPr lang="en-US"/>
        </a:p>
      </dgm:t>
    </dgm:pt>
    <dgm:pt modelId="{EECE229E-F8E3-4F20-BE77-FE83FDC71729}" type="sibTrans" cxnId="{BB7E988E-C1D3-4E27-82C2-F4286F9EF67D}">
      <dgm:prSet/>
      <dgm:spPr/>
      <dgm:t>
        <a:bodyPr/>
        <a:lstStyle/>
        <a:p>
          <a:endParaRPr lang="en-US"/>
        </a:p>
      </dgm:t>
    </dgm:pt>
    <dgm:pt modelId="{B8955711-6663-445C-9391-BE677C001461}" type="pres">
      <dgm:prSet presAssocID="{B13AC860-EDBD-406D-92FD-50ED608E4540}" presName="Name0" presStyleCnt="0">
        <dgm:presLayoutVars>
          <dgm:chMax val="1"/>
          <dgm:dir/>
          <dgm:animLvl val="ctr"/>
          <dgm:resizeHandles val="exact"/>
        </dgm:presLayoutVars>
      </dgm:prSet>
      <dgm:spPr/>
      <dgm:t>
        <a:bodyPr/>
        <a:lstStyle/>
        <a:p>
          <a:endParaRPr lang="en-US"/>
        </a:p>
      </dgm:t>
    </dgm:pt>
    <dgm:pt modelId="{A703115E-51AC-4061-B52B-C8B053E50D7C}" type="pres">
      <dgm:prSet presAssocID="{BDBFE0DD-B1DF-41D8-A096-35E650A02C7F}" presName="centerShape" presStyleLbl="node0" presStyleIdx="0" presStyleCnt="1"/>
      <dgm:spPr/>
      <dgm:t>
        <a:bodyPr/>
        <a:lstStyle/>
        <a:p>
          <a:endParaRPr lang="en-US"/>
        </a:p>
      </dgm:t>
    </dgm:pt>
    <dgm:pt modelId="{23D12A5C-797C-4FDC-8B56-F677FB8483AD}" type="pres">
      <dgm:prSet presAssocID="{0D30A280-8C10-4791-B8E2-C46190EA4A2E}" presName="parTrans" presStyleLbl="sibTrans2D1" presStyleIdx="0" presStyleCnt="5"/>
      <dgm:spPr/>
      <dgm:t>
        <a:bodyPr/>
        <a:lstStyle/>
        <a:p>
          <a:endParaRPr lang="en-US"/>
        </a:p>
      </dgm:t>
    </dgm:pt>
    <dgm:pt modelId="{187B8612-27CB-4157-923A-2B644D324EED}" type="pres">
      <dgm:prSet presAssocID="{0D30A280-8C10-4791-B8E2-C46190EA4A2E}" presName="connectorText" presStyleLbl="sibTrans2D1" presStyleIdx="0" presStyleCnt="5"/>
      <dgm:spPr/>
      <dgm:t>
        <a:bodyPr/>
        <a:lstStyle/>
        <a:p>
          <a:endParaRPr lang="en-US"/>
        </a:p>
      </dgm:t>
    </dgm:pt>
    <dgm:pt modelId="{07203501-AB61-4C54-BF5B-007AC3480DF5}" type="pres">
      <dgm:prSet presAssocID="{0CF6CA65-C95B-4A42-AA29-66678FA4AD75}" presName="node" presStyleLbl="node1" presStyleIdx="0" presStyleCnt="5" custScaleX="206303" custRadScaleRad="92658" custRadScaleInc="7884">
        <dgm:presLayoutVars>
          <dgm:bulletEnabled val="1"/>
        </dgm:presLayoutVars>
      </dgm:prSet>
      <dgm:spPr/>
      <dgm:t>
        <a:bodyPr/>
        <a:lstStyle/>
        <a:p>
          <a:endParaRPr lang="en-US"/>
        </a:p>
      </dgm:t>
    </dgm:pt>
    <dgm:pt modelId="{3C2966F3-458B-46F1-8FDF-9ED5C658289F}" type="pres">
      <dgm:prSet presAssocID="{DD8F7C09-766C-4A2D-8AAD-BD1D841DE24E}" presName="parTrans" presStyleLbl="sibTrans2D1" presStyleIdx="1" presStyleCnt="5"/>
      <dgm:spPr/>
      <dgm:t>
        <a:bodyPr/>
        <a:lstStyle/>
        <a:p>
          <a:endParaRPr lang="en-US"/>
        </a:p>
      </dgm:t>
    </dgm:pt>
    <dgm:pt modelId="{8D3524FD-2A24-446E-A32F-FAA953EEE05C}" type="pres">
      <dgm:prSet presAssocID="{DD8F7C09-766C-4A2D-8AAD-BD1D841DE24E}" presName="connectorText" presStyleLbl="sibTrans2D1" presStyleIdx="1" presStyleCnt="5"/>
      <dgm:spPr/>
      <dgm:t>
        <a:bodyPr/>
        <a:lstStyle/>
        <a:p>
          <a:endParaRPr lang="en-US"/>
        </a:p>
      </dgm:t>
    </dgm:pt>
    <dgm:pt modelId="{7F88B125-18D6-452E-BC40-A81213FE0076}" type="pres">
      <dgm:prSet presAssocID="{3C0C8362-63DD-4FDD-8DAA-E87FD01C1A4C}" presName="node" presStyleLbl="node1" presStyleIdx="1" presStyleCnt="5" custScaleX="172361" custScaleY="82724" custRadScaleRad="95171" custRadScaleInc="10384">
        <dgm:presLayoutVars>
          <dgm:bulletEnabled val="1"/>
        </dgm:presLayoutVars>
      </dgm:prSet>
      <dgm:spPr/>
      <dgm:t>
        <a:bodyPr/>
        <a:lstStyle/>
        <a:p>
          <a:endParaRPr lang="en-US"/>
        </a:p>
      </dgm:t>
    </dgm:pt>
    <dgm:pt modelId="{C625A903-1252-41D8-9F38-9BF5CA9366EB}" type="pres">
      <dgm:prSet presAssocID="{46A816B7-CEA8-4168-9D8B-645B2326AD7F}" presName="parTrans" presStyleLbl="sibTrans2D1" presStyleIdx="2" presStyleCnt="5"/>
      <dgm:spPr/>
      <dgm:t>
        <a:bodyPr/>
        <a:lstStyle/>
        <a:p>
          <a:endParaRPr lang="en-US"/>
        </a:p>
      </dgm:t>
    </dgm:pt>
    <dgm:pt modelId="{F7D67BD5-250C-4B4A-92DF-A9D1BC0C6468}" type="pres">
      <dgm:prSet presAssocID="{46A816B7-CEA8-4168-9D8B-645B2326AD7F}" presName="connectorText" presStyleLbl="sibTrans2D1" presStyleIdx="2" presStyleCnt="5"/>
      <dgm:spPr/>
      <dgm:t>
        <a:bodyPr/>
        <a:lstStyle/>
        <a:p>
          <a:endParaRPr lang="en-US"/>
        </a:p>
      </dgm:t>
    </dgm:pt>
    <dgm:pt modelId="{0DEFE33E-3E3B-436B-A203-6B2A63028275}" type="pres">
      <dgm:prSet presAssocID="{E9941F50-E39D-4961-9C05-ACE07E7C0797}" presName="node" presStyleLbl="node1" presStyleIdx="2" presStyleCnt="5">
        <dgm:presLayoutVars>
          <dgm:bulletEnabled val="1"/>
        </dgm:presLayoutVars>
      </dgm:prSet>
      <dgm:spPr/>
      <dgm:t>
        <a:bodyPr/>
        <a:lstStyle/>
        <a:p>
          <a:endParaRPr lang="en-US"/>
        </a:p>
      </dgm:t>
    </dgm:pt>
    <dgm:pt modelId="{6D936BAD-FEFD-468F-95D1-4916C49E892D}" type="pres">
      <dgm:prSet presAssocID="{D8E3EFCF-0212-4C68-A782-8ADBD72F5764}" presName="parTrans" presStyleLbl="sibTrans2D1" presStyleIdx="3" presStyleCnt="5"/>
      <dgm:spPr/>
      <dgm:t>
        <a:bodyPr/>
        <a:lstStyle/>
        <a:p>
          <a:endParaRPr lang="en-US"/>
        </a:p>
      </dgm:t>
    </dgm:pt>
    <dgm:pt modelId="{36F22091-DFEC-4339-819D-8185AECF7C05}" type="pres">
      <dgm:prSet presAssocID="{D8E3EFCF-0212-4C68-A782-8ADBD72F5764}" presName="connectorText" presStyleLbl="sibTrans2D1" presStyleIdx="3" presStyleCnt="5"/>
      <dgm:spPr/>
      <dgm:t>
        <a:bodyPr/>
        <a:lstStyle/>
        <a:p>
          <a:endParaRPr lang="en-US"/>
        </a:p>
      </dgm:t>
    </dgm:pt>
    <dgm:pt modelId="{43352EAB-AA0C-4AA1-B927-245D69888E42}" type="pres">
      <dgm:prSet presAssocID="{F6AA1C2E-AB46-442E-B5B9-EB4845AD6655}" presName="node" presStyleLbl="node1" presStyleIdx="3" presStyleCnt="5">
        <dgm:presLayoutVars>
          <dgm:bulletEnabled val="1"/>
        </dgm:presLayoutVars>
      </dgm:prSet>
      <dgm:spPr/>
      <dgm:t>
        <a:bodyPr/>
        <a:lstStyle/>
        <a:p>
          <a:endParaRPr lang="en-US"/>
        </a:p>
      </dgm:t>
    </dgm:pt>
    <dgm:pt modelId="{A2B101F8-66DA-46C6-9BF3-0274070E1D63}" type="pres">
      <dgm:prSet presAssocID="{4275BE6B-116F-4470-A447-8465CFFBB002}" presName="parTrans" presStyleLbl="sibTrans2D1" presStyleIdx="4" presStyleCnt="5"/>
      <dgm:spPr/>
      <dgm:t>
        <a:bodyPr/>
        <a:lstStyle/>
        <a:p>
          <a:endParaRPr lang="en-US"/>
        </a:p>
      </dgm:t>
    </dgm:pt>
    <dgm:pt modelId="{B7D87EDB-04D6-4DC1-BDBF-245C8C3370C4}" type="pres">
      <dgm:prSet presAssocID="{4275BE6B-116F-4470-A447-8465CFFBB002}" presName="connectorText" presStyleLbl="sibTrans2D1" presStyleIdx="4" presStyleCnt="5"/>
      <dgm:spPr/>
      <dgm:t>
        <a:bodyPr/>
        <a:lstStyle/>
        <a:p>
          <a:endParaRPr lang="en-US"/>
        </a:p>
      </dgm:t>
    </dgm:pt>
    <dgm:pt modelId="{E8C3F01C-7CBC-4B09-BFC8-14C867540F8A}" type="pres">
      <dgm:prSet presAssocID="{C20ED336-0297-4589-B1CD-17060231EA7C}" presName="node" presStyleLbl="node1" presStyleIdx="4" presStyleCnt="5" custScaleX="189718" custScaleY="123586">
        <dgm:presLayoutVars>
          <dgm:bulletEnabled val="1"/>
        </dgm:presLayoutVars>
      </dgm:prSet>
      <dgm:spPr/>
      <dgm:t>
        <a:bodyPr/>
        <a:lstStyle/>
        <a:p>
          <a:endParaRPr lang="en-US"/>
        </a:p>
      </dgm:t>
    </dgm:pt>
  </dgm:ptLst>
  <dgm:cxnLst>
    <dgm:cxn modelId="{EBC6F9FD-5359-46DE-8704-F9ECDD42B336}" type="presOf" srcId="{E9941F50-E39D-4961-9C05-ACE07E7C0797}" destId="{0DEFE33E-3E3B-436B-A203-6B2A63028275}" srcOrd="0" destOrd="0" presId="urn:microsoft.com/office/officeart/2005/8/layout/radial5"/>
    <dgm:cxn modelId="{F204F9B8-69F8-47EC-B315-FFF80BAED2FC}" type="presOf" srcId="{D8E3EFCF-0212-4C68-A782-8ADBD72F5764}" destId="{6D936BAD-FEFD-468F-95D1-4916C49E892D}" srcOrd="0" destOrd="0" presId="urn:microsoft.com/office/officeart/2005/8/layout/radial5"/>
    <dgm:cxn modelId="{18694B36-F02B-4883-B45E-3FC90E81A07F}" type="presOf" srcId="{46A816B7-CEA8-4168-9D8B-645B2326AD7F}" destId="{F7D67BD5-250C-4B4A-92DF-A9D1BC0C6468}" srcOrd="1" destOrd="0" presId="urn:microsoft.com/office/officeart/2005/8/layout/radial5"/>
    <dgm:cxn modelId="{030E22D5-9D80-417A-A787-934CE03D32CE}" type="presOf" srcId="{BDBFE0DD-B1DF-41D8-A096-35E650A02C7F}" destId="{A703115E-51AC-4061-B52B-C8B053E50D7C}" srcOrd="0" destOrd="0" presId="urn:microsoft.com/office/officeart/2005/8/layout/radial5"/>
    <dgm:cxn modelId="{BB7E988E-C1D3-4E27-82C2-F4286F9EF67D}" srcId="{BDBFE0DD-B1DF-41D8-A096-35E650A02C7F}" destId="{3C0C8362-63DD-4FDD-8DAA-E87FD01C1A4C}" srcOrd="1" destOrd="0" parTransId="{DD8F7C09-766C-4A2D-8AAD-BD1D841DE24E}" sibTransId="{EECE229E-F8E3-4F20-BE77-FE83FDC71729}"/>
    <dgm:cxn modelId="{3F655060-0CD0-4E1F-83EF-7BB90C2B04F2}" type="presOf" srcId="{0D30A280-8C10-4791-B8E2-C46190EA4A2E}" destId="{187B8612-27CB-4157-923A-2B644D324EED}" srcOrd="1" destOrd="0" presId="urn:microsoft.com/office/officeart/2005/8/layout/radial5"/>
    <dgm:cxn modelId="{3D00146C-C338-4D5C-9F67-B2447EC26914}" type="presOf" srcId="{B13AC860-EDBD-406D-92FD-50ED608E4540}" destId="{B8955711-6663-445C-9391-BE677C001461}" srcOrd="0" destOrd="0" presId="urn:microsoft.com/office/officeart/2005/8/layout/radial5"/>
    <dgm:cxn modelId="{28B9B3F9-E913-4867-9143-A6E52CA24BB3}" type="presOf" srcId="{46A816B7-CEA8-4168-9D8B-645B2326AD7F}" destId="{C625A903-1252-41D8-9F38-9BF5CA9366EB}" srcOrd="0" destOrd="0" presId="urn:microsoft.com/office/officeart/2005/8/layout/radial5"/>
    <dgm:cxn modelId="{17FB8668-DB97-4F84-B7B2-C827F678C8D1}" type="presOf" srcId="{C20ED336-0297-4589-B1CD-17060231EA7C}" destId="{E8C3F01C-7CBC-4B09-BFC8-14C867540F8A}" srcOrd="0" destOrd="0" presId="urn:microsoft.com/office/officeart/2005/8/layout/radial5"/>
    <dgm:cxn modelId="{DD7E0E66-307F-491E-B8C1-5F0EEDBED873}" type="presOf" srcId="{4275BE6B-116F-4470-A447-8465CFFBB002}" destId="{A2B101F8-66DA-46C6-9BF3-0274070E1D63}" srcOrd="0" destOrd="0" presId="urn:microsoft.com/office/officeart/2005/8/layout/radial5"/>
    <dgm:cxn modelId="{C25EA640-7655-478B-87EB-799FEAC04D4C}" srcId="{BDBFE0DD-B1DF-41D8-A096-35E650A02C7F}" destId="{C20ED336-0297-4589-B1CD-17060231EA7C}" srcOrd="4" destOrd="0" parTransId="{4275BE6B-116F-4470-A447-8465CFFBB002}" sibTransId="{376EE82F-72B2-4D04-BCA4-50C05B3CC2C4}"/>
    <dgm:cxn modelId="{055DCD0C-2362-41B6-8021-9BE0F5BA09F9}" type="presOf" srcId="{DD8F7C09-766C-4A2D-8AAD-BD1D841DE24E}" destId="{8D3524FD-2A24-446E-A32F-FAA953EEE05C}" srcOrd="1" destOrd="0" presId="urn:microsoft.com/office/officeart/2005/8/layout/radial5"/>
    <dgm:cxn modelId="{B9485C43-E06D-49CD-995B-C06C5DC4C9CF}" type="presOf" srcId="{0D30A280-8C10-4791-B8E2-C46190EA4A2E}" destId="{23D12A5C-797C-4FDC-8B56-F677FB8483AD}" srcOrd="0" destOrd="0" presId="urn:microsoft.com/office/officeart/2005/8/layout/radial5"/>
    <dgm:cxn modelId="{2228672E-CF7E-412A-BD5B-D570D0EA5A0A}" srcId="{BDBFE0DD-B1DF-41D8-A096-35E650A02C7F}" destId="{E9941F50-E39D-4961-9C05-ACE07E7C0797}" srcOrd="2" destOrd="0" parTransId="{46A816B7-CEA8-4168-9D8B-645B2326AD7F}" sibTransId="{9D10950C-93C2-4AD5-89FA-98131B1D4BBD}"/>
    <dgm:cxn modelId="{42C3C27C-57E6-4D44-9602-08DE817D11E7}" srcId="{BDBFE0DD-B1DF-41D8-A096-35E650A02C7F}" destId="{F6AA1C2E-AB46-442E-B5B9-EB4845AD6655}" srcOrd="3" destOrd="0" parTransId="{D8E3EFCF-0212-4C68-A782-8ADBD72F5764}" sibTransId="{5579A069-0EDC-4B3D-9753-4C77D9B5D057}"/>
    <dgm:cxn modelId="{A93BD0E8-BFF3-4CA4-8D34-27718886405D}" srcId="{B13AC860-EDBD-406D-92FD-50ED608E4540}" destId="{BDBFE0DD-B1DF-41D8-A096-35E650A02C7F}" srcOrd="0" destOrd="0" parTransId="{108A2B1B-7F88-4034-A28B-3F316AF938A9}" sibTransId="{0E18DFB9-B46C-435A-B6E9-50512CDFDCDC}"/>
    <dgm:cxn modelId="{3074399B-923A-4E8F-BC70-D9EABD2C2EDE}" type="presOf" srcId="{3C0C8362-63DD-4FDD-8DAA-E87FD01C1A4C}" destId="{7F88B125-18D6-452E-BC40-A81213FE0076}" srcOrd="0" destOrd="0" presId="urn:microsoft.com/office/officeart/2005/8/layout/radial5"/>
    <dgm:cxn modelId="{E3EB3F30-6BDD-49B7-B958-3EA64DFADF50}" srcId="{BDBFE0DD-B1DF-41D8-A096-35E650A02C7F}" destId="{0CF6CA65-C95B-4A42-AA29-66678FA4AD75}" srcOrd="0" destOrd="0" parTransId="{0D30A280-8C10-4791-B8E2-C46190EA4A2E}" sibTransId="{4F388C05-494E-4C07-9495-4266E0F39596}"/>
    <dgm:cxn modelId="{2E9FDACC-C672-4DC3-87FB-3F07E86A902F}" type="presOf" srcId="{DD8F7C09-766C-4A2D-8AAD-BD1D841DE24E}" destId="{3C2966F3-458B-46F1-8FDF-9ED5C658289F}" srcOrd="0" destOrd="0" presId="urn:microsoft.com/office/officeart/2005/8/layout/radial5"/>
    <dgm:cxn modelId="{DA24D428-2A04-49B9-B1DD-7BBF367B81BA}" type="presOf" srcId="{F6AA1C2E-AB46-442E-B5B9-EB4845AD6655}" destId="{43352EAB-AA0C-4AA1-B927-245D69888E42}" srcOrd="0" destOrd="0" presId="urn:microsoft.com/office/officeart/2005/8/layout/radial5"/>
    <dgm:cxn modelId="{CE247E9F-2792-48A1-8F76-6B88CF3A5BDE}" type="presOf" srcId="{4275BE6B-116F-4470-A447-8465CFFBB002}" destId="{B7D87EDB-04D6-4DC1-BDBF-245C8C3370C4}" srcOrd="1" destOrd="0" presId="urn:microsoft.com/office/officeart/2005/8/layout/radial5"/>
    <dgm:cxn modelId="{BCA91D95-433E-46AF-849C-59A918618258}" type="presOf" srcId="{D8E3EFCF-0212-4C68-A782-8ADBD72F5764}" destId="{36F22091-DFEC-4339-819D-8185AECF7C05}" srcOrd="1" destOrd="0" presId="urn:microsoft.com/office/officeart/2005/8/layout/radial5"/>
    <dgm:cxn modelId="{BAD9B51F-583F-4CA5-B09C-257FA4A51678}" type="presOf" srcId="{0CF6CA65-C95B-4A42-AA29-66678FA4AD75}" destId="{07203501-AB61-4C54-BF5B-007AC3480DF5}" srcOrd="0" destOrd="0" presId="urn:microsoft.com/office/officeart/2005/8/layout/radial5"/>
    <dgm:cxn modelId="{5DB77C21-474B-4409-BC2D-A1AD7F93B8A1}" type="presParOf" srcId="{B8955711-6663-445C-9391-BE677C001461}" destId="{A703115E-51AC-4061-B52B-C8B053E50D7C}" srcOrd="0" destOrd="0" presId="urn:microsoft.com/office/officeart/2005/8/layout/radial5"/>
    <dgm:cxn modelId="{92F33C19-013D-493D-9BE5-61A49B31B4A1}" type="presParOf" srcId="{B8955711-6663-445C-9391-BE677C001461}" destId="{23D12A5C-797C-4FDC-8B56-F677FB8483AD}" srcOrd="1" destOrd="0" presId="urn:microsoft.com/office/officeart/2005/8/layout/radial5"/>
    <dgm:cxn modelId="{2D95D090-41A5-47CF-8109-C04BE1859E42}" type="presParOf" srcId="{23D12A5C-797C-4FDC-8B56-F677FB8483AD}" destId="{187B8612-27CB-4157-923A-2B644D324EED}" srcOrd="0" destOrd="0" presId="urn:microsoft.com/office/officeart/2005/8/layout/radial5"/>
    <dgm:cxn modelId="{4CF43EF6-AEAF-474C-8734-65E366AC52B8}" type="presParOf" srcId="{B8955711-6663-445C-9391-BE677C001461}" destId="{07203501-AB61-4C54-BF5B-007AC3480DF5}" srcOrd="2" destOrd="0" presId="urn:microsoft.com/office/officeart/2005/8/layout/radial5"/>
    <dgm:cxn modelId="{56BFA03A-0F5E-4F11-A806-6D27339C4DBD}" type="presParOf" srcId="{B8955711-6663-445C-9391-BE677C001461}" destId="{3C2966F3-458B-46F1-8FDF-9ED5C658289F}" srcOrd="3" destOrd="0" presId="urn:microsoft.com/office/officeart/2005/8/layout/radial5"/>
    <dgm:cxn modelId="{23687B55-4894-421F-95FE-CF61E02E22A0}" type="presParOf" srcId="{3C2966F3-458B-46F1-8FDF-9ED5C658289F}" destId="{8D3524FD-2A24-446E-A32F-FAA953EEE05C}" srcOrd="0" destOrd="0" presId="urn:microsoft.com/office/officeart/2005/8/layout/radial5"/>
    <dgm:cxn modelId="{E093492C-7033-40AD-BBEE-5C5BF33CD230}" type="presParOf" srcId="{B8955711-6663-445C-9391-BE677C001461}" destId="{7F88B125-18D6-452E-BC40-A81213FE0076}" srcOrd="4" destOrd="0" presId="urn:microsoft.com/office/officeart/2005/8/layout/radial5"/>
    <dgm:cxn modelId="{18683021-4BAE-4006-B483-7F2F83640318}" type="presParOf" srcId="{B8955711-6663-445C-9391-BE677C001461}" destId="{C625A903-1252-41D8-9F38-9BF5CA9366EB}" srcOrd="5" destOrd="0" presId="urn:microsoft.com/office/officeart/2005/8/layout/radial5"/>
    <dgm:cxn modelId="{868D6B06-E902-4F33-9718-D3C3CAD4ACDC}" type="presParOf" srcId="{C625A903-1252-41D8-9F38-9BF5CA9366EB}" destId="{F7D67BD5-250C-4B4A-92DF-A9D1BC0C6468}" srcOrd="0" destOrd="0" presId="urn:microsoft.com/office/officeart/2005/8/layout/radial5"/>
    <dgm:cxn modelId="{376B84AB-1B10-4922-B608-5C6DAD9BC0F3}" type="presParOf" srcId="{B8955711-6663-445C-9391-BE677C001461}" destId="{0DEFE33E-3E3B-436B-A203-6B2A63028275}" srcOrd="6" destOrd="0" presId="urn:microsoft.com/office/officeart/2005/8/layout/radial5"/>
    <dgm:cxn modelId="{A3498D9D-6EE6-4547-8B70-C4EDF4FDAF5B}" type="presParOf" srcId="{B8955711-6663-445C-9391-BE677C001461}" destId="{6D936BAD-FEFD-468F-95D1-4916C49E892D}" srcOrd="7" destOrd="0" presId="urn:microsoft.com/office/officeart/2005/8/layout/radial5"/>
    <dgm:cxn modelId="{7BB9CBAC-EFAF-4F25-9917-8BD6942776AC}" type="presParOf" srcId="{6D936BAD-FEFD-468F-95D1-4916C49E892D}" destId="{36F22091-DFEC-4339-819D-8185AECF7C05}" srcOrd="0" destOrd="0" presId="urn:microsoft.com/office/officeart/2005/8/layout/radial5"/>
    <dgm:cxn modelId="{CC61C9BB-0ED3-4CDA-9BC5-152E97014439}" type="presParOf" srcId="{B8955711-6663-445C-9391-BE677C001461}" destId="{43352EAB-AA0C-4AA1-B927-245D69888E42}" srcOrd="8" destOrd="0" presId="urn:microsoft.com/office/officeart/2005/8/layout/radial5"/>
    <dgm:cxn modelId="{48791F9D-5323-4DFD-865F-3D01EAC82C47}" type="presParOf" srcId="{B8955711-6663-445C-9391-BE677C001461}" destId="{A2B101F8-66DA-46C6-9BF3-0274070E1D63}" srcOrd="9" destOrd="0" presId="urn:microsoft.com/office/officeart/2005/8/layout/radial5"/>
    <dgm:cxn modelId="{B7A0D3BB-D587-4F51-BBCE-FE3B4A65ECE7}" type="presParOf" srcId="{A2B101F8-66DA-46C6-9BF3-0274070E1D63}" destId="{B7D87EDB-04D6-4DC1-BDBF-245C8C3370C4}" srcOrd="0" destOrd="0" presId="urn:microsoft.com/office/officeart/2005/8/layout/radial5"/>
    <dgm:cxn modelId="{DBFA789F-2E52-4856-8512-2CD94F67AF87}" type="presParOf" srcId="{B8955711-6663-445C-9391-BE677C001461}" destId="{E8C3F01C-7CBC-4B09-BFC8-14C867540F8A}"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3AC860-EDBD-406D-92FD-50ED608E4540}" type="doc">
      <dgm:prSet loTypeId="urn:microsoft.com/office/officeart/2005/8/layout/radial5" loCatId="relationship" qsTypeId="urn:microsoft.com/office/officeart/2005/8/quickstyle/simple1" qsCatId="simple" csTypeId="urn:microsoft.com/office/officeart/2005/8/colors/accent3_1" csCatId="accent3" phldr="1"/>
      <dgm:spPr/>
      <dgm:t>
        <a:bodyPr/>
        <a:lstStyle/>
        <a:p>
          <a:endParaRPr lang="en-US"/>
        </a:p>
      </dgm:t>
    </dgm:pt>
    <dgm:pt modelId="{BDBFE0DD-B1DF-41D8-A096-35E650A02C7F}">
      <dgm:prSet phldrT="[Text]" custT="1"/>
      <dgm:spPr>
        <a:solidFill>
          <a:schemeClr val="accent2">
            <a:lumMod val="20000"/>
            <a:lumOff val="80000"/>
          </a:schemeClr>
        </a:solidFill>
      </dgm:spPr>
      <dgm:t>
        <a:bodyPr/>
        <a:lstStyle/>
        <a:p>
          <a:pPr algn="ctr"/>
          <a:r>
            <a:rPr lang="en-US" sz="3200" b="1" dirty="0" err="1" smtClean="0">
              <a:latin typeface="SutonnyOMJ" panose="01010600010101010101" pitchFamily="2" charset="0"/>
              <a:cs typeface="SutonnyOMJ" panose="01010600010101010101" pitchFamily="2" charset="0"/>
            </a:rPr>
            <a:t>লাহোর</a:t>
          </a:r>
          <a:r>
            <a:rPr lang="en-US" sz="3200" b="1" dirty="0" smtClean="0">
              <a:latin typeface="SutonnyOMJ" panose="01010600010101010101" pitchFamily="2" charset="0"/>
              <a:cs typeface="SutonnyOMJ" panose="01010600010101010101" pitchFamily="2" charset="0"/>
            </a:rPr>
            <a:t> </a:t>
          </a:r>
          <a:r>
            <a:rPr lang="en-US" sz="3200" b="1" dirty="0" err="1" smtClean="0">
              <a:latin typeface="SutonnyOMJ" panose="01010600010101010101" pitchFamily="2" charset="0"/>
              <a:cs typeface="SutonnyOMJ" panose="01010600010101010101" pitchFamily="2" charset="0"/>
            </a:rPr>
            <a:t>প্রস্তাবের</a:t>
          </a:r>
          <a:r>
            <a:rPr lang="en-US" sz="3200" b="1" dirty="0" smtClean="0">
              <a:latin typeface="SutonnyOMJ" panose="01010600010101010101" pitchFamily="2" charset="0"/>
              <a:cs typeface="SutonnyOMJ" panose="01010600010101010101" pitchFamily="2" charset="0"/>
            </a:rPr>
            <a:t> </a:t>
          </a:r>
          <a:r>
            <a:rPr lang="en-US" sz="3200" b="1" dirty="0" err="1" smtClean="0">
              <a:latin typeface="SutonnyOMJ" panose="01010600010101010101" pitchFamily="2" charset="0"/>
              <a:cs typeface="SutonnyOMJ" panose="01010600010101010101" pitchFamily="2" charset="0"/>
            </a:rPr>
            <a:t>গুরুত্ব</a:t>
          </a:r>
          <a:endParaRPr lang="en-US" sz="3200" dirty="0">
            <a:latin typeface="SutonnyOMJ" panose="01010600010101010101" pitchFamily="2" charset="0"/>
            <a:cs typeface="SutonnyOMJ" panose="01010600010101010101" pitchFamily="2" charset="0"/>
          </a:endParaRPr>
        </a:p>
      </dgm:t>
    </dgm:pt>
    <dgm:pt modelId="{108A2B1B-7F88-4034-A28B-3F316AF938A9}" type="parTrans" cxnId="{A93BD0E8-BFF3-4CA4-8D34-27718886405D}">
      <dgm:prSet/>
      <dgm:spPr/>
      <dgm:t>
        <a:bodyPr/>
        <a:lstStyle/>
        <a:p>
          <a:endParaRPr lang="en-US"/>
        </a:p>
      </dgm:t>
    </dgm:pt>
    <dgm:pt modelId="{0E18DFB9-B46C-435A-B6E9-50512CDFDCDC}" type="sibTrans" cxnId="{A93BD0E8-BFF3-4CA4-8D34-27718886405D}">
      <dgm:prSet/>
      <dgm:spPr/>
      <dgm:t>
        <a:bodyPr/>
        <a:lstStyle/>
        <a:p>
          <a:endParaRPr lang="en-US"/>
        </a:p>
      </dgm:t>
    </dgm:pt>
    <dgm:pt modelId="{0CF6CA65-C95B-4A42-AA29-66678FA4AD75}">
      <dgm:prSet phldrT="[Text]"/>
      <dgm:spPr/>
      <dgm:t>
        <a:bodyPr/>
        <a:lstStyle/>
        <a:p>
          <a:r>
            <a:rPr lang="en-US" dirty="0" err="1" smtClean="0">
              <a:latin typeface="SutonnyOMJ" panose="01010600010101010101" pitchFamily="2" charset="0"/>
              <a:cs typeface="SutonnyOMJ" panose="01010600010101010101" pitchFamily="2" charset="0"/>
            </a:rPr>
            <a:t>পণ্ডিত</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জওহরলাল</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নেহরু</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এই</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প্রস্তাবের</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তীব্র</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নিন্দা</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করেন</a:t>
          </a:r>
          <a:r>
            <a:rPr lang="en-US" dirty="0" smtClean="0">
              <a:latin typeface="SutonnyOMJ" panose="01010600010101010101" pitchFamily="2" charset="0"/>
              <a:cs typeface="SutonnyOMJ" panose="01010600010101010101" pitchFamily="2" charset="0"/>
            </a:rPr>
            <a:t> </a:t>
          </a:r>
          <a:endParaRPr lang="en-US" dirty="0">
            <a:latin typeface="SutonnyOMJ" panose="01010600010101010101" pitchFamily="2" charset="0"/>
            <a:cs typeface="SutonnyOMJ" panose="01010600010101010101" pitchFamily="2" charset="0"/>
          </a:endParaRPr>
        </a:p>
      </dgm:t>
    </dgm:pt>
    <dgm:pt modelId="{0D30A280-8C10-4791-B8E2-C46190EA4A2E}" type="parTrans" cxnId="{E3EB3F30-6BDD-49B7-B958-3EA64DFADF50}">
      <dgm:prSet/>
      <dgm:spPr/>
      <dgm:t>
        <a:bodyPr/>
        <a:lstStyle/>
        <a:p>
          <a:endParaRPr lang="en-US"/>
        </a:p>
      </dgm:t>
    </dgm:pt>
    <dgm:pt modelId="{4F388C05-494E-4C07-9495-4266E0F39596}" type="sibTrans" cxnId="{E3EB3F30-6BDD-49B7-B958-3EA64DFADF50}">
      <dgm:prSet/>
      <dgm:spPr/>
      <dgm:t>
        <a:bodyPr/>
        <a:lstStyle/>
        <a:p>
          <a:endParaRPr lang="en-US"/>
        </a:p>
      </dgm:t>
    </dgm:pt>
    <dgm:pt modelId="{E9941F50-E39D-4961-9C05-ACE07E7C0797}">
      <dgm:prSet phldrT="[Text]" custT="1"/>
      <dgm:spPr/>
      <dgm:t>
        <a:bodyPr/>
        <a:lstStyle/>
        <a:p>
          <a:r>
            <a:rPr lang="en-US" sz="1800" dirty="0" err="1" smtClean="0">
              <a:latin typeface="SutonnyOMJ" panose="01010600010101010101" pitchFamily="2" charset="0"/>
              <a:cs typeface="SutonnyOMJ" panose="01010600010101010101" pitchFamily="2" charset="0"/>
            </a:rPr>
            <a:t>ভারতের</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রাজনৈতিক-শাসনতান্ত্রিক</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আন্দোলনে</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এক</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নতুন</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ধারার</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জন্ম</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হয়</a:t>
          </a:r>
          <a:r>
            <a:rPr lang="en-US" sz="1800" dirty="0" smtClean="0">
              <a:latin typeface="SutonnyOMJ" panose="01010600010101010101" pitchFamily="2" charset="0"/>
              <a:cs typeface="SutonnyOMJ" panose="01010600010101010101" pitchFamily="2" charset="0"/>
            </a:rPr>
            <a:t>।</a:t>
          </a:r>
          <a:endParaRPr lang="en-US" sz="1800" dirty="0">
            <a:latin typeface="SutonnyOMJ" panose="01010600010101010101" pitchFamily="2" charset="0"/>
            <a:cs typeface="SutonnyOMJ" panose="01010600010101010101" pitchFamily="2" charset="0"/>
          </a:endParaRPr>
        </a:p>
      </dgm:t>
    </dgm:pt>
    <dgm:pt modelId="{46A816B7-CEA8-4168-9D8B-645B2326AD7F}" type="parTrans" cxnId="{2228672E-CF7E-412A-BD5B-D570D0EA5A0A}">
      <dgm:prSet/>
      <dgm:spPr/>
      <dgm:t>
        <a:bodyPr/>
        <a:lstStyle/>
        <a:p>
          <a:endParaRPr lang="en-US"/>
        </a:p>
      </dgm:t>
    </dgm:pt>
    <dgm:pt modelId="{9D10950C-93C2-4AD5-89FA-98131B1D4BBD}" type="sibTrans" cxnId="{2228672E-CF7E-412A-BD5B-D570D0EA5A0A}">
      <dgm:prSet/>
      <dgm:spPr/>
      <dgm:t>
        <a:bodyPr/>
        <a:lstStyle/>
        <a:p>
          <a:endParaRPr lang="en-US"/>
        </a:p>
      </dgm:t>
    </dgm:pt>
    <dgm:pt modelId="{F6AA1C2E-AB46-442E-B5B9-EB4845AD6655}">
      <dgm:prSet phldrT="[Text]" custT="1"/>
      <dgm:spPr/>
      <dgm:t>
        <a:bodyPr/>
        <a:lstStyle/>
        <a:p>
          <a:r>
            <a:rPr lang="en-US" sz="1800" dirty="0" err="1" smtClean="0">
              <a:latin typeface="SutonnyOMJ" panose="01010600010101010101" pitchFamily="2" charset="0"/>
              <a:cs typeface="SutonnyOMJ" panose="01010600010101010101" pitchFamily="2" charset="0"/>
            </a:rPr>
            <a:t>দ্বি-জাতি</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তত্ত্বের</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মাধ্যমে</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মোহাম্মদ</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আলী</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জিন্নাহ</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মুসলমানদের</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আলাদা</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জাতি</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হিসেবে</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চিহ্নিত</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করতে</a:t>
          </a:r>
          <a:r>
            <a:rPr lang="en-US" sz="1800" dirty="0" smtClean="0">
              <a:latin typeface="SutonnyOMJ" panose="01010600010101010101" pitchFamily="2" charset="0"/>
              <a:cs typeface="SutonnyOMJ" panose="01010600010101010101" pitchFamily="2" charset="0"/>
            </a:rPr>
            <a:t> </a:t>
          </a:r>
          <a:r>
            <a:rPr lang="en-US" sz="1800" dirty="0" err="1" smtClean="0">
              <a:latin typeface="SutonnyOMJ" panose="01010600010101010101" pitchFamily="2" charset="0"/>
              <a:cs typeface="SutonnyOMJ" panose="01010600010101010101" pitchFamily="2" charset="0"/>
            </a:rPr>
            <a:t>থাকেন</a:t>
          </a:r>
          <a:r>
            <a:rPr lang="en-US" sz="2000" dirty="0" smtClean="0">
              <a:latin typeface="SutonnyOMJ" panose="01010600010101010101" pitchFamily="2" charset="0"/>
              <a:cs typeface="SutonnyOMJ" panose="01010600010101010101" pitchFamily="2" charset="0"/>
            </a:rPr>
            <a:t>। </a:t>
          </a:r>
          <a:endParaRPr lang="en-US" sz="2000" dirty="0">
            <a:latin typeface="SutonnyOMJ" panose="01010600010101010101" pitchFamily="2" charset="0"/>
            <a:cs typeface="SutonnyOMJ" panose="01010600010101010101" pitchFamily="2" charset="0"/>
          </a:endParaRPr>
        </a:p>
      </dgm:t>
    </dgm:pt>
    <dgm:pt modelId="{D8E3EFCF-0212-4C68-A782-8ADBD72F5764}" type="parTrans" cxnId="{42C3C27C-57E6-4D44-9602-08DE817D11E7}">
      <dgm:prSet/>
      <dgm:spPr/>
      <dgm:t>
        <a:bodyPr/>
        <a:lstStyle/>
        <a:p>
          <a:endParaRPr lang="en-US"/>
        </a:p>
      </dgm:t>
    </dgm:pt>
    <dgm:pt modelId="{5579A069-0EDC-4B3D-9753-4C77D9B5D057}" type="sibTrans" cxnId="{42C3C27C-57E6-4D44-9602-08DE817D11E7}">
      <dgm:prSet/>
      <dgm:spPr/>
      <dgm:t>
        <a:bodyPr/>
        <a:lstStyle/>
        <a:p>
          <a:endParaRPr lang="en-US"/>
        </a:p>
      </dgm:t>
    </dgm:pt>
    <dgm:pt modelId="{C20ED336-0297-4589-B1CD-17060231EA7C}">
      <dgm:prSet phldrT="[Text]" custT="1"/>
      <dgm:spPr/>
      <dgm:t>
        <a:bodyPr/>
        <a:lstStyle/>
        <a:p>
          <a:pPr algn="ctr"/>
          <a:r>
            <a:rPr lang="as-IN" sz="2400" dirty="0" smtClean="0">
              <a:latin typeface="SutonnyOMJ" panose="01010600010101010101" pitchFamily="2" charset="0"/>
              <a:cs typeface="SutonnyOMJ" panose="01010600010101010101" pitchFamily="2" charset="0"/>
            </a:rPr>
            <a:t>দ্বি-জাতি তত্ত্বের বাস্তব পরিণতিতে ১৪ আগস্ট পাকিস্তান এবং ১৫ আগস্ট ভারত নামে দুটি রাষ্ট্রের জন্ম হয়।</a:t>
          </a:r>
          <a:endParaRPr lang="en-US" sz="2400" dirty="0">
            <a:latin typeface="SutonnyOMJ" panose="01010600010101010101" pitchFamily="2" charset="0"/>
            <a:cs typeface="SutonnyOMJ" panose="01010600010101010101" pitchFamily="2" charset="0"/>
          </a:endParaRPr>
        </a:p>
      </dgm:t>
    </dgm:pt>
    <dgm:pt modelId="{4275BE6B-116F-4470-A447-8465CFFBB002}" type="parTrans" cxnId="{C25EA640-7655-478B-87EB-799FEAC04D4C}">
      <dgm:prSet/>
      <dgm:spPr/>
      <dgm:t>
        <a:bodyPr/>
        <a:lstStyle/>
        <a:p>
          <a:endParaRPr lang="en-US"/>
        </a:p>
      </dgm:t>
    </dgm:pt>
    <dgm:pt modelId="{376EE82F-72B2-4D04-BCA4-50C05B3CC2C4}" type="sibTrans" cxnId="{C25EA640-7655-478B-87EB-799FEAC04D4C}">
      <dgm:prSet/>
      <dgm:spPr/>
      <dgm:t>
        <a:bodyPr/>
        <a:lstStyle/>
        <a:p>
          <a:endParaRPr lang="en-US"/>
        </a:p>
      </dgm:t>
    </dgm:pt>
    <dgm:pt modelId="{3C0C8362-63DD-4FDD-8DAA-E87FD01C1A4C}">
      <dgm:prSet custT="1"/>
      <dgm:spPr/>
      <dgm:t>
        <a:bodyPr/>
        <a:lstStyle/>
        <a:p>
          <a:pPr algn="ctr"/>
          <a:r>
            <a:rPr lang="en-US" sz="2000" dirty="0" err="1" smtClean="0">
              <a:latin typeface="SutonnyOMJ" panose="01010600010101010101" pitchFamily="2" charset="0"/>
              <a:cs typeface="SutonnyOMJ" panose="01010600010101010101" pitchFamily="2" charset="0"/>
            </a:rPr>
            <a:t>লাহোর</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প্রস্তাবের</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পর</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থেকে</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মুসলমান</a:t>
          </a:r>
          <a:r>
            <a:rPr lang="bn-IN"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সমপ্রদায়</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নিজস্ব</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আলাদা</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রাষ্ট্রের</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স্বপ্ন</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দেখতে</a:t>
          </a:r>
          <a:r>
            <a:rPr lang="en-US" sz="2000" dirty="0" smtClean="0">
              <a:latin typeface="SutonnyOMJ" panose="01010600010101010101" pitchFamily="2" charset="0"/>
              <a:cs typeface="SutonnyOMJ" panose="01010600010101010101" pitchFamily="2" charset="0"/>
            </a:rPr>
            <a:t> </a:t>
          </a:r>
          <a:r>
            <a:rPr lang="en-US" sz="2000" dirty="0" err="1" smtClean="0">
              <a:latin typeface="SutonnyOMJ" panose="01010600010101010101" pitchFamily="2" charset="0"/>
              <a:cs typeface="SutonnyOMJ" panose="01010600010101010101" pitchFamily="2" charset="0"/>
            </a:rPr>
            <a:t>থাকে</a:t>
          </a:r>
          <a:endParaRPr lang="en-US" sz="2000" dirty="0">
            <a:latin typeface="SutonnyOMJ" panose="01010600010101010101" pitchFamily="2" charset="0"/>
            <a:cs typeface="SutonnyOMJ" panose="01010600010101010101" pitchFamily="2" charset="0"/>
          </a:endParaRPr>
        </a:p>
      </dgm:t>
    </dgm:pt>
    <dgm:pt modelId="{DD8F7C09-766C-4A2D-8AAD-BD1D841DE24E}" type="parTrans" cxnId="{BB7E988E-C1D3-4E27-82C2-F4286F9EF67D}">
      <dgm:prSet/>
      <dgm:spPr/>
      <dgm:t>
        <a:bodyPr/>
        <a:lstStyle/>
        <a:p>
          <a:endParaRPr lang="en-US"/>
        </a:p>
      </dgm:t>
    </dgm:pt>
    <dgm:pt modelId="{EECE229E-F8E3-4F20-BE77-FE83FDC71729}" type="sibTrans" cxnId="{BB7E988E-C1D3-4E27-82C2-F4286F9EF67D}">
      <dgm:prSet/>
      <dgm:spPr/>
      <dgm:t>
        <a:bodyPr/>
        <a:lstStyle/>
        <a:p>
          <a:endParaRPr lang="en-US"/>
        </a:p>
      </dgm:t>
    </dgm:pt>
    <dgm:pt modelId="{B8955711-6663-445C-9391-BE677C001461}" type="pres">
      <dgm:prSet presAssocID="{B13AC860-EDBD-406D-92FD-50ED608E4540}" presName="Name0" presStyleCnt="0">
        <dgm:presLayoutVars>
          <dgm:chMax val="1"/>
          <dgm:dir/>
          <dgm:animLvl val="ctr"/>
          <dgm:resizeHandles val="exact"/>
        </dgm:presLayoutVars>
      </dgm:prSet>
      <dgm:spPr/>
      <dgm:t>
        <a:bodyPr/>
        <a:lstStyle/>
        <a:p>
          <a:endParaRPr lang="en-US"/>
        </a:p>
      </dgm:t>
    </dgm:pt>
    <dgm:pt modelId="{A703115E-51AC-4061-B52B-C8B053E50D7C}" type="pres">
      <dgm:prSet presAssocID="{BDBFE0DD-B1DF-41D8-A096-35E650A02C7F}" presName="centerShape" presStyleLbl="node0" presStyleIdx="0" presStyleCnt="1"/>
      <dgm:spPr/>
      <dgm:t>
        <a:bodyPr/>
        <a:lstStyle/>
        <a:p>
          <a:endParaRPr lang="en-US"/>
        </a:p>
      </dgm:t>
    </dgm:pt>
    <dgm:pt modelId="{23D12A5C-797C-4FDC-8B56-F677FB8483AD}" type="pres">
      <dgm:prSet presAssocID="{0D30A280-8C10-4791-B8E2-C46190EA4A2E}" presName="parTrans" presStyleLbl="sibTrans2D1" presStyleIdx="0" presStyleCnt="5"/>
      <dgm:spPr/>
      <dgm:t>
        <a:bodyPr/>
        <a:lstStyle/>
        <a:p>
          <a:endParaRPr lang="en-US"/>
        </a:p>
      </dgm:t>
    </dgm:pt>
    <dgm:pt modelId="{187B8612-27CB-4157-923A-2B644D324EED}" type="pres">
      <dgm:prSet presAssocID="{0D30A280-8C10-4791-B8E2-C46190EA4A2E}" presName="connectorText" presStyleLbl="sibTrans2D1" presStyleIdx="0" presStyleCnt="5"/>
      <dgm:spPr/>
      <dgm:t>
        <a:bodyPr/>
        <a:lstStyle/>
        <a:p>
          <a:endParaRPr lang="en-US"/>
        </a:p>
      </dgm:t>
    </dgm:pt>
    <dgm:pt modelId="{07203501-AB61-4C54-BF5B-007AC3480DF5}" type="pres">
      <dgm:prSet presAssocID="{0CF6CA65-C95B-4A42-AA29-66678FA4AD75}" presName="node" presStyleLbl="node1" presStyleIdx="0" presStyleCnt="5" custScaleX="206303" custRadScaleRad="92658" custRadScaleInc="7884">
        <dgm:presLayoutVars>
          <dgm:bulletEnabled val="1"/>
        </dgm:presLayoutVars>
      </dgm:prSet>
      <dgm:spPr/>
      <dgm:t>
        <a:bodyPr/>
        <a:lstStyle/>
        <a:p>
          <a:endParaRPr lang="en-US"/>
        </a:p>
      </dgm:t>
    </dgm:pt>
    <dgm:pt modelId="{3C2966F3-458B-46F1-8FDF-9ED5C658289F}" type="pres">
      <dgm:prSet presAssocID="{DD8F7C09-766C-4A2D-8AAD-BD1D841DE24E}" presName="parTrans" presStyleLbl="sibTrans2D1" presStyleIdx="1" presStyleCnt="5"/>
      <dgm:spPr/>
      <dgm:t>
        <a:bodyPr/>
        <a:lstStyle/>
        <a:p>
          <a:endParaRPr lang="en-US"/>
        </a:p>
      </dgm:t>
    </dgm:pt>
    <dgm:pt modelId="{8D3524FD-2A24-446E-A32F-FAA953EEE05C}" type="pres">
      <dgm:prSet presAssocID="{DD8F7C09-766C-4A2D-8AAD-BD1D841DE24E}" presName="connectorText" presStyleLbl="sibTrans2D1" presStyleIdx="1" presStyleCnt="5"/>
      <dgm:spPr/>
      <dgm:t>
        <a:bodyPr/>
        <a:lstStyle/>
        <a:p>
          <a:endParaRPr lang="en-US"/>
        </a:p>
      </dgm:t>
    </dgm:pt>
    <dgm:pt modelId="{7F88B125-18D6-452E-BC40-A81213FE0076}" type="pres">
      <dgm:prSet presAssocID="{3C0C8362-63DD-4FDD-8DAA-E87FD01C1A4C}" presName="node" presStyleLbl="node1" presStyleIdx="1" presStyleCnt="5" custScaleX="172361" custScaleY="82724" custRadScaleRad="95171" custRadScaleInc="10384">
        <dgm:presLayoutVars>
          <dgm:bulletEnabled val="1"/>
        </dgm:presLayoutVars>
      </dgm:prSet>
      <dgm:spPr/>
      <dgm:t>
        <a:bodyPr/>
        <a:lstStyle/>
        <a:p>
          <a:endParaRPr lang="en-US"/>
        </a:p>
      </dgm:t>
    </dgm:pt>
    <dgm:pt modelId="{C625A903-1252-41D8-9F38-9BF5CA9366EB}" type="pres">
      <dgm:prSet presAssocID="{46A816B7-CEA8-4168-9D8B-645B2326AD7F}" presName="parTrans" presStyleLbl="sibTrans2D1" presStyleIdx="2" presStyleCnt="5"/>
      <dgm:spPr/>
      <dgm:t>
        <a:bodyPr/>
        <a:lstStyle/>
        <a:p>
          <a:endParaRPr lang="en-US"/>
        </a:p>
      </dgm:t>
    </dgm:pt>
    <dgm:pt modelId="{F7D67BD5-250C-4B4A-92DF-A9D1BC0C6468}" type="pres">
      <dgm:prSet presAssocID="{46A816B7-CEA8-4168-9D8B-645B2326AD7F}" presName="connectorText" presStyleLbl="sibTrans2D1" presStyleIdx="2" presStyleCnt="5"/>
      <dgm:spPr/>
      <dgm:t>
        <a:bodyPr/>
        <a:lstStyle/>
        <a:p>
          <a:endParaRPr lang="en-US"/>
        </a:p>
      </dgm:t>
    </dgm:pt>
    <dgm:pt modelId="{0DEFE33E-3E3B-436B-A203-6B2A63028275}" type="pres">
      <dgm:prSet presAssocID="{E9941F50-E39D-4961-9C05-ACE07E7C0797}" presName="node" presStyleLbl="node1" presStyleIdx="2" presStyleCnt="5" custScaleX="200199" custScaleY="94891" custRadScaleRad="124699" custRadScaleInc="-35606">
        <dgm:presLayoutVars>
          <dgm:bulletEnabled val="1"/>
        </dgm:presLayoutVars>
      </dgm:prSet>
      <dgm:spPr/>
      <dgm:t>
        <a:bodyPr/>
        <a:lstStyle/>
        <a:p>
          <a:endParaRPr lang="en-US"/>
        </a:p>
      </dgm:t>
    </dgm:pt>
    <dgm:pt modelId="{6D936BAD-FEFD-468F-95D1-4916C49E892D}" type="pres">
      <dgm:prSet presAssocID="{D8E3EFCF-0212-4C68-A782-8ADBD72F5764}" presName="parTrans" presStyleLbl="sibTrans2D1" presStyleIdx="3" presStyleCnt="5"/>
      <dgm:spPr/>
      <dgm:t>
        <a:bodyPr/>
        <a:lstStyle/>
        <a:p>
          <a:endParaRPr lang="en-US"/>
        </a:p>
      </dgm:t>
    </dgm:pt>
    <dgm:pt modelId="{36F22091-DFEC-4339-819D-8185AECF7C05}" type="pres">
      <dgm:prSet presAssocID="{D8E3EFCF-0212-4C68-A782-8ADBD72F5764}" presName="connectorText" presStyleLbl="sibTrans2D1" presStyleIdx="3" presStyleCnt="5"/>
      <dgm:spPr/>
      <dgm:t>
        <a:bodyPr/>
        <a:lstStyle/>
        <a:p>
          <a:endParaRPr lang="en-US"/>
        </a:p>
      </dgm:t>
    </dgm:pt>
    <dgm:pt modelId="{43352EAB-AA0C-4AA1-B927-245D69888E42}" type="pres">
      <dgm:prSet presAssocID="{F6AA1C2E-AB46-442E-B5B9-EB4845AD6655}" presName="node" presStyleLbl="node1" presStyleIdx="3" presStyleCnt="5" custScaleX="211715" custScaleY="83472">
        <dgm:presLayoutVars>
          <dgm:bulletEnabled val="1"/>
        </dgm:presLayoutVars>
      </dgm:prSet>
      <dgm:spPr/>
      <dgm:t>
        <a:bodyPr/>
        <a:lstStyle/>
        <a:p>
          <a:endParaRPr lang="en-US"/>
        </a:p>
      </dgm:t>
    </dgm:pt>
    <dgm:pt modelId="{A2B101F8-66DA-46C6-9BF3-0274070E1D63}" type="pres">
      <dgm:prSet presAssocID="{4275BE6B-116F-4470-A447-8465CFFBB002}" presName="parTrans" presStyleLbl="sibTrans2D1" presStyleIdx="4" presStyleCnt="5"/>
      <dgm:spPr/>
      <dgm:t>
        <a:bodyPr/>
        <a:lstStyle/>
        <a:p>
          <a:endParaRPr lang="en-US"/>
        </a:p>
      </dgm:t>
    </dgm:pt>
    <dgm:pt modelId="{B7D87EDB-04D6-4DC1-BDBF-245C8C3370C4}" type="pres">
      <dgm:prSet presAssocID="{4275BE6B-116F-4470-A447-8465CFFBB002}" presName="connectorText" presStyleLbl="sibTrans2D1" presStyleIdx="4" presStyleCnt="5"/>
      <dgm:spPr/>
      <dgm:t>
        <a:bodyPr/>
        <a:lstStyle/>
        <a:p>
          <a:endParaRPr lang="en-US"/>
        </a:p>
      </dgm:t>
    </dgm:pt>
    <dgm:pt modelId="{E8C3F01C-7CBC-4B09-BFC8-14C867540F8A}" type="pres">
      <dgm:prSet presAssocID="{C20ED336-0297-4589-B1CD-17060231EA7C}" presName="node" presStyleLbl="node1" presStyleIdx="4" presStyleCnt="5" custScaleX="189718" custScaleY="123586">
        <dgm:presLayoutVars>
          <dgm:bulletEnabled val="1"/>
        </dgm:presLayoutVars>
      </dgm:prSet>
      <dgm:spPr/>
      <dgm:t>
        <a:bodyPr/>
        <a:lstStyle/>
        <a:p>
          <a:endParaRPr lang="en-US"/>
        </a:p>
      </dgm:t>
    </dgm:pt>
  </dgm:ptLst>
  <dgm:cxnLst>
    <dgm:cxn modelId="{EBC6F9FD-5359-46DE-8704-F9ECDD42B336}" type="presOf" srcId="{E9941F50-E39D-4961-9C05-ACE07E7C0797}" destId="{0DEFE33E-3E3B-436B-A203-6B2A63028275}" srcOrd="0" destOrd="0" presId="urn:microsoft.com/office/officeart/2005/8/layout/radial5"/>
    <dgm:cxn modelId="{F204F9B8-69F8-47EC-B315-FFF80BAED2FC}" type="presOf" srcId="{D8E3EFCF-0212-4C68-A782-8ADBD72F5764}" destId="{6D936BAD-FEFD-468F-95D1-4916C49E892D}" srcOrd="0" destOrd="0" presId="urn:microsoft.com/office/officeart/2005/8/layout/radial5"/>
    <dgm:cxn modelId="{18694B36-F02B-4883-B45E-3FC90E81A07F}" type="presOf" srcId="{46A816B7-CEA8-4168-9D8B-645B2326AD7F}" destId="{F7D67BD5-250C-4B4A-92DF-A9D1BC0C6468}" srcOrd="1" destOrd="0" presId="urn:microsoft.com/office/officeart/2005/8/layout/radial5"/>
    <dgm:cxn modelId="{030E22D5-9D80-417A-A787-934CE03D32CE}" type="presOf" srcId="{BDBFE0DD-B1DF-41D8-A096-35E650A02C7F}" destId="{A703115E-51AC-4061-B52B-C8B053E50D7C}" srcOrd="0" destOrd="0" presId="urn:microsoft.com/office/officeart/2005/8/layout/radial5"/>
    <dgm:cxn modelId="{BB7E988E-C1D3-4E27-82C2-F4286F9EF67D}" srcId="{BDBFE0DD-B1DF-41D8-A096-35E650A02C7F}" destId="{3C0C8362-63DD-4FDD-8DAA-E87FD01C1A4C}" srcOrd="1" destOrd="0" parTransId="{DD8F7C09-766C-4A2D-8AAD-BD1D841DE24E}" sibTransId="{EECE229E-F8E3-4F20-BE77-FE83FDC71729}"/>
    <dgm:cxn modelId="{3F655060-0CD0-4E1F-83EF-7BB90C2B04F2}" type="presOf" srcId="{0D30A280-8C10-4791-B8E2-C46190EA4A2E}" destId="{187B8612-27CB-4157-923A-2B644D324EED}" srcOrd="1" destOrd="0" presId="urn:microsoft.com/office/officeart/2005/8/layout/radial5"/>
    <dgm:cxn modelId="{3D00146C-C338-4D5C-9F67-B2447EC26914}" type="presOf" srcId="{B13AC860-EDBD-406D-92FD-50ED608E4540}" destId="{B8955711-6663-445C-9391-BE677C001461}" srcOrd="0" destOrd="0" presId="urn:microsoft.com/office/officeart/2005/8/layout/radial5"/>
    <dgm:cxn modelId="{28B9B3F9-E913-4867-9143-A6E52CA24BB3}" type="presOf" srcId="{46A816B7-CEA8-4168-9D8B-645B2326AD7F}" destId="{C625A903-1252-41D8-9F38-9BF5CA9366EB}" srcOrd="0" destOrd="0" presId="urn:microsoft.com/office/officeart/2005/8/layout/radial5"/>
    <dgm:cxn modelId="{17FB8668-DB97-4F84-B7B2-C827F678C8D1}" type="presOf" srcId="{C20ED336-0297-4589-B1CD-17060231EA7C}" destId="{E8C3F01C-7CBC-4B09-BFC8-14C867540F8A}" srcOrd="0" destOrd="0" presId="urn:microsoft.com/office/officeart/2005/8/layout/radial5"/>
    <dgm:cxn modelId="{DD7E0E66-307F-491E-B8C1-5F0EEDBED873}" type="presOf" srcId="{4275BE6B-116F-4470-A447-8465CFFBB002}" destId="{A2B101F8-66DA-46C6-9BF3-0274070E1D63}" srcOrd="0" destOrd="0" presId="urn:microsoft.com/office/officeart/2005/8/layout/radial5"/>
    <dgm:cxn modelId="{C25EA640-7655-478B-87EB-799FEAC04D4C}" srcId="{BDBFE0DD-B1DF-41D8-A096-35E650A02C7F}" destId="{C20ED336-0297-4589-B1CD-17060231EA7C}" srcOrd="4" destOrd="0" parTransId="{4275BE6B-116F-4470-A447-8465CFFBB002}" sibTransId="{376EE82F-72B2-4D04-BCA4-50C05B3CC2C4}"/>
    <dgm:cxn modelId="{055DCD0C-2362-41B6-8021-9BE0F5BA09F9}" type="presOf" srcId="{DD8F7C09-766C-4A2D-8AAD-BD1D841DE24E}" destId="{8D3524FD-2A24-446E-A32F-FAA953EEE05C}" srcOrd="1" destOrd="0" presId="urn:microsoft.com/office/officeart/2005/8/layout/radial5"/>
    <dgm:cxn modelId="{B9485C43-E06D-49CD-995B-C06C5DC4C9CF}" type="presOf" srcId="{0D30A280-8C10-4791-B8E2-C46190EA4A2E}" destId="{23D12A5C-797C-4FDC-8B56-F677FB8483AD}" srcOrd="0" destOrd="0" presId="urn:microsoft.com/office/officeart/2005/8/layout/radial5"/>
    <dgm:cxn modelId="{2228672E-CF7E-412A-BD5B-D570D0EA5A0A}" srcId="{BDBFE0DD-B1DF-41D8-A096-35E650A02C7F}" destId="{E9941F50-E39D-4961-9C05-ACE07E7C0797}" srcOrd="2" destOrd="0" parTransId="{46A816B7-CEA8-4168-9D8B-645B2326AD7F}" sibTransId="{9D10950C-93C2-4AD5-89FA-98131B1D4BBD}"/>
    <dgm:cxn modelId="{42C3C27C-57E6-4D44-9602-08DE817D11E7}" srcId="{BDBFE0DD-B1DF-41D8-A096-35E650A02C7F}" destId="{F6AA1C2E-AB46-442E-B5B9-EB4845AD6655}" srcOrd="3" destOrd="0" parTransId="{D8E3EFCF-0212-4C68-A782-8ADBD72F5764}" sibTransId="{5579A069-0EDC-4B3D-9753-4C77D9B5D057}"/>
    <dgm:cxn modelId="{A93BD0E8-BFF3-4CA4-8D34-27718886405D}" srcId="{B13AC860-EDBD-406D-92FD-50ED608E4540}" destId="{BDBFE0DD-B1DF-41D8-A096-35E650A02C7F}" srcOrd="0" destOrd="0" parTransId="{108A2B1B-7F88-4034-A28B-3F316AF938A9}" sibTransId="{0E18DFB9-B46C-435A-B6E9-50512CDFDCDC}"/>
    <dgm:cxn modelId="{3074399B-923A-4E8F-BC70-D9EABD2C2EDE}" type="presOf" srcId="{3C0C8362-63DD-4FDD-8DAA-E87FD01C1A4C}" destId="{7F88B125-18D6-452E-BC40-A81213FE0076}" srcOrd="0" destOrd="0" presId="urn:microsoft.com/office/officeart/2005/8/layout/radial5"/>
    <dgm:cxn modelId="{E3EB3F30-6BDD-49B7-B958-3EA64DFADF50}" srcId="{BDBFE0DD-B1DF-41D8-A096-35E650A02C7F}" destId="{0CF6CA65-C95B-4A42-AA29-66678FA4AD75}" srcOrd="0" destOrd="0" parTransId="{0D30A280-8C10-4791-B8E2-C46190EA4A2E}" sibTransId="{4F388C05-494E-4C07-9495-4266E0F39596}"/>
    <dgm:cxn modelId="{2E9FDACC-C672-4DC3-87FB-3F07E86A902F}" type="presOf" srcId="{DD8F7C09-766C-4A2D-8AAD-BD1D841DE24E}" destId="{3C2966F3-458B-46F1-8FDF-9ED5C658289F}" srcOrd="0" destOrd="0" presId="urn:microsoft.com/office/officeart/2005/8/layout/radial5"/>
    <dgm:cxn modelId="{DA24D428-2A04-49B9-B1DD-7BBF367B81BA}" type="presOf" srcId="{F6AA1C2E-AB46-442E-B5B9-EB4845AD6655}" destId="{43352EAB-AA0C-4AA1-B927-245D69888E42}" srcOrd="0" destOrd="0" presId="urn:microsoft.com/office/officeart/2005/8/layout/radial5"/>
    <dgm:cxn modelId="{CE247E9F-2792-48A1-8F76-6B88CF3A5BDE}" type="presOf" srcId="{4275BE6B-116F-4470-A447-8465CFFBB002}" destId="{B7D87EDB-04D6-4DC1-BDBF-245C8C3370C4}" srcOrd="1" destOrd="0" presId="urn:microsoft.com/office/officeart/2005/8/layout/radial5"/>
    <dgm:cxn modelId="{BCA91D95-433E-46AF-849C-59A918618258}" type="presOf" srcId="{D8E3EFCF-0212-4C68-A782-8ADBD72F5764}" destId="{36F22091-DFEC-4339-819D-8185AECF7C05}" srcOrd="1" destOrd="0" presId="urn:microsoft.com/office/officeart/2005/8/layout/radial5"/>
    <dgm:cxn modelId="{BAD9B51F-583F-4CA5-B09C-257FA4A51678}" type="presOf" srcId="{0CF6CA65-C95B-4A42-AA29-66678FA4AD75}" destId="{07203501-AB61-4C54-BF5B-007AC3480DF5}" srcOrd="0" destOrd="0" presId="urn:microsoft.com/office/officeart/2005/8/layout/radial5"/>
    <dgm:cxn modelId="{5DB77C21-474B-4409-BC2D-A1AD7F93B8A1}" type="presParOf" srcId="{B8955711-6663-445C-9391-BE677C001461}" destId="{A703115E-51AC-4061-B52B-C8B053E50D7C}" srcOrd="0" destOrd="0" presId="urn:microsoft.com/office/officeart/2005/8/layout/radial5"/>
    <dgm:cxn modelId="{92F33C19-013D-493D-9BE5-61A49B31B4A1}" type="presParOf" srcId="{B8955711-6663-445C-9391-BE677C001461}" destId="{23D12A5C-797C-4FDC-8B56-F677FB8483AD}" srcOrd="1" destOrd="0" presId="urn:microsoft.com/office/officeart/2005/8/layout/radial5"/>
    <dgm:cxn modelId="{2D95D090-41A5-47CF-8109-C04BE1859E42}" type="presParOf" srcId="{23D12A5C-797C-4FDC-8B56-F677FB8483AD}" destId="{187B8612-27CB-4157-923A-2B644D324EED}" srcOrd="0" destOrd="0" presId="urn:microsoft.com/office/officeart/2005/8/layout/radial5"/>
    <dgm:cxn modelId="{4CF43EF6-AEAF-474C-8734-65E366AC52B8}" type="presParOf" srcId="{B8955711-6663-445C-9391-BE677C001461}" destId="{07203501-AB61-4C54-BF5B-007AC3480DF5}" srcOrd="2" destOrd="0" presId="urn:microsoft.com/office/officeart/2005/8/layout/radial5"/>
    <dgm:cxn modelId="{56BFA03A-0F5E-4F11-A806-6D27339C4DBD}" type="presParOf" srcId="{B8955711-6663-445C-9391-BE677C001461}" destId="{3C2966F3-458B-46F1-8FDF-9ED5C658289F}" srcOrd="3" destOrd="0" presId="urn:microsoft.com/office/officeart/2005/8/layout/radial5"/>
    <dgm:cxn modelId="{23687B55-4894-421F-95FE-CF61E02E22A0}" type="presParOf" srcId="{3C2966F3-458B-46F1-8FDF-9ED5C658289F}" destId="{8D3524FD-2A24-446E-A32F-FAA953EEE05C}" srcOrd="0" destOrd="0" presId="urn:microsoft.com/office/officeart/2005/8/layout/radial5"/>
    <dgm:cxn modelId="{E093492C-7033-40AD-BBEE-5C5BF33CD230}" type="presParOf" srcId="{B8955711-6663-445C-9391-BE677C001461}" destId="{7F88B125-18D6-452E-BC40-A81213FE0076}" srcOrd="4" destOrd="0" presId="urn:microsoft.com/office/officeart/2005/8/layout/radial5"/>
    <dgm:cxn modelId="{18683021-4BAE-4006-B483-7F2F83640318}" type="presParOf" srcId="{B8955711-6663-445C-9391-BE677C001461}" destId="{C625A903-1252-41D8-9F38-9BF5CA9366EB}" srcOrd="5" destOrd="0" presId="urn:microsoft.com/office/officeart/2005/8/layout/radial5"/>
    <dgm:cxn modelId="{868D6B06-E902-4F33-9718-D3C3CAD4ACDC}" type="presParOf" srcId="{C625A903-1252-41D8-9F38-9BF5CA9366EB}" destId="{F7D67BD5-250C-4B4A-92DF-A9D1BC0C6468}" srcOrd="0" destOrd="0" presId="urn:microsoft.com/office/officeart/2005/8/layout/radial5"/>
    <dgm:cxn modelId="{376B84AB-1B10-4922-B608-5C6DAD9BC0F3}" type="presParOf" srcId="{B8955711-6663-445C-9391-BE677C001461}" destId="{0DEFE33E-3E3B-436B-A203-6B2A63028275}" srcOrd="6" destOrd="0" presId="urn:microsoft.com/office/officeart/2005/8/layout/radial5"/>
    <dgm:cxn modelId="{A3498D9D-6EE6-4547-8B70-C4EDF4FDAF5B}" type="presParOf" srcId="{B8955711-6663-445C-9391-BE677C001461}" destId="{6D936BAD-FEFD-468F-95D1-4916C49E892D}" srcOrd="7" destOrd="0" presId="urn:microsoft.com/office/officeart/2005/8/layout/radial5"/>
    <dgm:cxn modelId="{7BB9CBAC-EFAF-4F25-9917-8BD6942776AC}" type="presParOf" srcId="{6D936BAD-FEFD-468F-95D1-4916C49E892D}" destId="{36F22091-DFEC-4339-819D-8185AECF7C05}" srcOrd="0" destOrd="0" presId="urn:microsoft.com/office/officeart/2005/8/layout/radial5"/>
    <dgm:cxn modelId="{CC61C9BB-0ED3-4CDA-9BC5-152E97014439}" type="presParOf" srcId="{B8955711-6663-445C-9391-BE677C001461}" destId="{43352EAB-AA0C-4AA1-B927-245D69888E42}" srcOrd="8" destOrd="0" presId="urn:microsoft.com/office/officeart/2005/8/layout/radial5"/>
    <dgm:cxn modelId="{48791F9D-5323-4DFD-865F-3D01EAC82C47}" type="presParOf" srcId="{B8955711-6663-445C-9391-BE677C001461}" destId="{A2B101F8-66DA-46C6-9BF3-0274070E1D63}" srcOrd="9" destOrd="0" presId="urn:microsoft.com/office/officeart/2005/8/layout/radial5"/>
    <dgm:cxn modelId="{B7A0D3BB-D587-4F51-BBCE-FE3B4A65ECE7}" type="presParOf" srcId="{A2B101F8-66DA-46C6-9BF3-0274070E1D63}" destId="{B7D87EDB-04D6-4DC1-BDBF-245C8C3370C4}" srcOrd="0" destOrd="0" presId="urn:microsoft.com/office/officeart/2005/8/layout/radial5"/>
    <dgm:cxn modelId="{DBFA789F-2E52-4856-8512-2CD94F67AF87}" type="presParOf" srcId="{B8955711-6663-445C-9391-BE677C001461}" destId="{E8C3F01C-7CBC-4B09-BFC8-14C867540F8A}" srcOrd="10"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3115E-51AC-4061-B52B-C8B053E50D7C}">
      <dsp:nvSpPr>
        <dsp:cNvPr id="0" name=""/>
        <dsp:cNvSpPr/>
      </dsp:nvSpPr>
      <dsp:spPr>
        <a:xfrm>
          <a:off x="3822303" y="2383367"/>
          <a:ext cx="1699561" cy="1699561"/>
        </a:xfrm>
        <a:prstGeom prst="ellipse">
          <a:avLst/>
        </a:prstGeom>
        <a:solidFill>
          <a:srgbClr val="00B0F0"/>
        </a:solidFill>
        <a:ln w="571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BD" sz="3200" kern="1200" dirty="0" smtClean="0">
              <a:solidFill>
                <a:schemeClr val="tx1"/>
              </a:solidFill>
              <a:latin typeface="SutonnyOMJ" panose="01010600010101010101" pitchFamily="2" charset="0"/>
              <a:cs typeface="SutonnyOMJ" panose="01010600010101010101" pitchFamily="2" charset="0"/>
            </a:rPr>
            <a:t>লাহোর প্রস্তাবের পটভূমি </a:t>
          </a:r>
          <a:endParaRPr lang="en-US" sz="3200" kern="1200" dirty="0">
            <a:solidFill>
              <a:schemeClr val="tx1"/>
            </a:solidFill>
            <a:latin typeface="SutonnyOMJ" panose="01010600010101010101" pitchFamily="2" charset="0"/>
            <a:cs typeface="SutonnyOMJ" panose="01010600010101010101" pitchFamily="2" charset="0"/>
          </a:endParaRPr>
        </a:p>
      </dsp:txBody>
      <dsp:txXfrm>
        <a:off x="4071198" y="2632262"/>
        <a:ext cx="1201771" cy="1201771"/>
      </dsp:txXfrm>
    </dsp:sp>
    <dsp:sp modelId="{23D12A5C-797C-4FDC-8B56-F677FB8483AD}">
      <dsp:nvSpPr>
        <dsp:cNvPr id="0" name=""/>
        <dsp:cNvSpPr/>
      </dsp:nvSpPr>
      <dsp:spPr>
        <a:xfrm rot="16370294">
          <a:off x="4592388" y="1850706"/>
          <a:ext cx="267818" cy="57785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4630571" y="2006399"/>
        <a:ext cx="187473" cy="346711"/>
      </dsp:txXfrm>
    </dsp:sp>
    <dsp:sp modelId="{07203501-AB61-4C54-BF5B-007AC3480DF5}">
      <dsp:nvSpPr>
        <dsp:cNvPr id="0" name=""/>
        <dsp:cNvSpPr/>
      </dsp:nvSpPr>
      <dsp:spPr>
        <a:xfrm>
          <a:off x="3931480" y="181192"/>
          <a:ext cx="1699561" cy="169956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kern="1200" dirty="0" smtClean="0">
              <a:latin typeface="SutonnyOMJ" panose="01010600010101010101" pitchFamily="2" charset="0"/>
              <a:cs typeface="SutonnyOMJ" panose="01010600010101010101" pitchFamily="2" charset="0"/>
            </a:rPr>
            <a:t>১৯২৮ সালে নেহেরু রিপোর্টের বিপরীতে ১৪ দফা </a:t>
          </a:r>
          <a:endParaRPr lang="en-US" sz="2000" kern="1200" dirty="0">
            <a:latin typeface="SutonnyOMJ" panose="01010600010101010101" pitchFamily="2" charset="0"/>
            <a:cs typeface="SutonnyOMJ" panose="01010600010101010101" pitchFamily="2" charset="0"/>
          </a:endParaRPr>
        </a:p>
      </dsp:txBody>
      <dsp:txXfrm>
        <a:off x="4180375" y="430087"/>
        <a:ext cx="1201771" cy="1201771"/>
      </dsp:txXfrm>
    </dsp:sp>
    <dsp:sp modelId="{3C2966F3-458B-46F1-8FDF-9ED5C658289F}">
      <dsp:nvSpPr>
        <dsp:cNvPr id="0" name=""/>
        <dsp:cNvSpPr/>
      </dsp:nvSpPr>
      <dsp:spPr>
        <a:xfrm rot="20744294">
          <a:off x="5611553" y="2667356"/>
          <a:ext cx="299511" cy="57785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612938" y="2793994"/>
        <a:ext cx="209658" cy="346711"/>
      </dsp:txXfrm>
    </dsp:sp>
    <dsp:sp modelId="{7F88B125-18D6-452E-BC40-A81213FE0076}">
      <dsp:nvSpPr>
        <dsp:cNvPr id="0" name=""/>
        <dsp:cNvSpPr/>
      </dsp:nvSpPr>
      <dsp:spPr>
        <a:xfrm>
          <a:off x="6017184" y="1825459"/>
          <a:ext cx="1699561" cy="169956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SutonnyOMJ" panose="01010600010101010101" pitchFamily="2" charset="0"/>
              <a:cs typeface="SutonnyOMJ" panose="01010600010101010101" pitchFamily="2" charset="0"/>
            </a:rPr>
            <a:t>জিন্নাহ’র ‘দ্বিজাতি তত্ত্ব’ </a:t>
          </a:r>
          <a:endParaRPr lang="en-US" sz="2800" kern="1200" dirty="0">
            <a:solidFill>
              <a:schemeClr val="tx1"/>
            </a:solidFill>
            <a:latin typeface="SutonnyOMJ" panose="01010600010101010101" pitchFamily="2" charset="0"/>
            <a:cs typeface="SutonnyOMJ" panose="01010600010101010101" pitchFamily="2" charset="0"/>
          </a:endParaRPr>
        </a:p>
      </dsp:txBody>
      <dsp:txXfrm>
        <a:off x="6266079" y="2074354"/>
        <a:ext cx="1201771" cy="1201771"/>
      </dsp:txXfrm>
    </dsp:sp>
    <dsp:sp modelId="{C625A903-1252-41D8-9F38-9BF5CA9366EB}">
      <dsp:nvSpPr>
        <dsp:cNvPr id="0" name=""/>
        <dsp:cNvSpPr/>
      </dsp:nvSpPr>
      <dsp:spPr>
        <a:xfrm rot="3240000">
          <a:off x="5185224" y="3898534"/>
          <a:ext cx="360414" cy="57785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207509" y="3970367"/>
        <a:ext cx="252290" cy="346711"/>
      </dsp:txXfrm>
    </dsp:sp>
    <dsp:sp modelId="{0DEFE33E-3E3B-436B-A203-6B2A63028275}">
      <dsp:nvSpPr>
        <dsp:cNvPr id="0" name=""/>
        <dsp:cNvSpPr/>
      </dsp:nvSpPr>
      <dsp:spPr>
        <a:xfrm>
          <a:off x="5220990" y="4308495"/>
          <a:ext cx="1699561" cy="169956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tx1"/>
              </a:solidFill>
              <a:latin typeface="SutonnyOMJ" panose="01010600010101010101" pitchFamily="2" charset="0"/>
              <a:cs typeface="SutonnyOMJ" panose="01010600010101010101" pitchFamily="2" charset="0"/>
            </a:rPr>
            <a:t>ব্রিটিশ</a:t>
          </a:r>
          <a:r>
            <a:rPr lang="en-US" sz="1800" kern="1200" dirty="0" smtClean="0">
              <a:solidFill>
                <a:schemeClr val="tx1"/>
              </a:solidFill>
              <a:latin typeface="SutonnyOMJ" panose="01010600010101010101" pitchFamily="2" charset="0"/>
              <a:cs typeface="SutonnyOMJ" panose="01010600010101010101" pitchFamily="2" charset="0"/>
            </a:rPr>
            <a:t> </a:t>
          </a:r>
          <a:r>
            <a:rPr lang="en-US" sz="1800" kern="1200" dirty="0" err="1" smtClean="0">
              <a:solidFill>
                <a:schemeClr val="tx1"/>
              </a:solidFill>
              <a:latin typeface="SutonnyOMJ" panose="01010600010101010101" pitchFamily="2" charset="0"/>
              <a:cs typeface="SutonnyOMJ" panose="01010600010101010101" pitchFamily="2" charset="0"/>
            </a:rPr>
            <a:t>প্রধানমন্ত্রী</a:t>
          </a:r>
          <a:r>
            <a:rPr lang="en-US" sz="1800" kern="1200" dirty="0" smtClean="0">
              <a:solidFill>
                <a:schemeClr val="tx1"/>
              </a:solidFill>
              <a:latin typeface="SutonnyOMJ" panose="01010600010101010101" pitchFamily="2" charset="0"/>
              <a:cs typeface="SutonnyOMJ" panose="01010600010101010101" pitchFamily="2" charset="0"/>
            </a:rPr>
            <a:t> </a:t>
          </a:r>
          <a:r>
            <a:rPr lang="en-US" sz="1800" kern="1200" dirty="0" err="1" smtClean="0">
              <a:solidFill>
                <a:schemeClr val="tx1"/>
              </a:solidFill>
              <a:latin typeface="SutonnyOMJ" panose="01010600010101010101" pitchFamily="2" charset="0"/>
              <a:cs typeface="SutonnyOMJ" panose="01010600010101010101" pitchFamily="2" charset="0"/>
            </a:rPr>
            <a:t>রামজে</a:t>
          </a:r>
          <a:r>
            <a:rPr lang="en-US" sz="1800" kern="1200" dirty="0" smtClean="0">
              <a:solidFill>
                <a:schemeClr val="tx1"/>
              </a:solidFill>
              <a:latin typeface="SutonnyOMJ" panose="01010600010101010101" pitchFamily="2" charset="0"/>
              <a:cs typeface="SutonnyOMJ" panose="01010600010101010101" pitchFamily="2" charset="0"/>
            </a:rPr>
            <a:t> </a:t>
          </a:r>
          <a:r>
            <a:rPr lang="en-US" sz="1800" kern="1200" dirty="0" err="1" smtClean="0">
              <a:solidFill>
                <a:schemeClr val="tx1"/>
              </a:solidFill>
              <a:latin typeface="SutonnyOMJ" panose="01010600010101010101" pitchFamily="2" charset="0"/>
              <a:cs typeface="SutonnyOMJ" panose="01010600010101010101" pitchFamily="2" charset="0"/>
            </a:rPr>
            <a:t>ম্যাকডোনাল্ড</a:t>
          </a:r>
          <a:r>
            <a:rPr lang="bn-IN" sz="1800" kern="1200" dirty="0" smtClean="0">
              <a:solidFill>
                <a:schemeClr val="tx1"/>
              </a:solidFill>
              <a:latin typeface="SutonnyOMJ" panose="01010600010101010101" pitchFamily="2" charset="0"/>
              <a:cs typeface="SutonnyOMJ" panose="01010600010101010101" pitchFamily="2" charset="0"/>
            </a:rPr>
            <a:t>ের</a:t>
          </a:r>
          <a:r>
            <a:rPr lang="en-US" sz="1800" kern="1200" dirty="0" smtClean="0">
              <a:solidFill>
                <a:schemeClr val="tx1"/>
              </a:solidFill>
              <a:latin typeface="SutonnyOMJ" panose="01010600010101010101" pitchFamily="2" charset="0"/>
              <a:cs typeface="SutonnyOMJ" panose="01010600010101010101" pitchFamily="2" charset="0"/>
            </a:rPr>
            <a:t>  ‘</a:t>
          </a:r>
          <a:r>
            <a:rPr lang="en-US" sz="1800" kern="1200" dirty="0" err="1" smtClean="0">
              <a:solidFill>
                <a:schemeClr val="tx1"/>
              </a:solidFill>
              <a:latin typeface="SutonnyOMJ" panose="01010600010101010101" pitchFamily="2" charset="0"/>
              <a:cs typeface="SutonnyOMJ" panose="01010600010101010101" pitchFamily="2" charset="0"/>
            </a:rPr>
            <a:t>সামপ্রদায়িক</a:t>
          </a:r>
          <a:r>
            <a:rPr lang="en-US" sz="1800" kern="1200" dirty="0" smtClean="0">
              <a:solidFill>
                <a:schemeClr val="tx1"/>
              </a:solidFill>
              <a:latin typeface="SutonnyOMJ" panose="01010600010101010101" pitchFamily="2" charset="0"/>
              <a:cs typeface="SutonnyOMJ" panose="01010600010101010101" pitchFamily="2" charset="0"/>
            </a:rPr>
            <a:t> </a:t>
          </a:r>
          <a:r>
            <a:rPr lang="en-US" sz="1800" kern="1200" dirty="0" err="1" smtClean="0">
              <a:solidFill>
                <a:schemeClr val="tx1"/>
              </a:solidFill>
              <a:latin typeface="SutonnyOMJ" panose="01010600010101010101" pitchFamily="2" charset="0"/>
              <a:cs typeface="SutonnyOMJ" panose="01010600010101010101" pitchFamily="2" charset="0"/>
            </a:rPr>
            <a:t>রোয়েদাদ</a:t>
          </a:r>
          <a:r>
            <a:rPr lang="en-US" sz="1800" kern="1200" dirty="0" smtClean="0">
              <a:solidFill>
                <a:schemeClr val="tx1"/>
              </a:solidFill>
              <a:latin typeface="SutonnyOMJ" panose="01010600010101010101" pitchFamily="2" charset="0"/>
              <a:cs typeface="SutonnyOMJ" panose="01010600010101010101" pitchFamily="2" charset="0"/>
            </a:rPr>
            <a:t>’</a:t>
          </a:r>
          <a:endParaRPr lang="en-US" sz="1800" kern="1200" dirty="0">
            <a:solidFill>
              <a:schemeClr val="tx1"/>
            </a:solidFill>
            <a:latin typeface="SutonnyOMJ" panose="01010600010101010101" pitchFamily="2" charset="0"/>
            <a:cs typeface="SutonnyOMJ" panose="01010600010101010101" pitchFamily="2" charset="0"/>
          </a:endParaRPr>
        </a:p>
      </dsp:txBody>
      <dsp:txXfrm>
        <a:off x="5469885" y="4557390"/>
        <a:ext cx="1201771" cy="1201771"/>
      </dsp:txXfrm>
    </dsp:sp>
    <dsp:sp modelId="{6D936BAD-FEFD-468F-95D1-4916C49E892D}">
      <dsp:nvSpPr>
        <dsp:cNvPr id="0" name=""/>
        <dsp:cNvSpPr/>
      </dsp:nvSpPr>
      <dsp:spPr>
        <a:xfrm rot="7560000">
          <a:off x="3798528" y="3898534"/>
          <a:ext cx="360414" cy="57785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884367" y="3970367"/>
        <a:ext cx="252290" cy="346711"/>
      </dsp:txXfrm>
    </dsp:sp>
    <dsp:sp modelId="{43352EAB-AA0C-4AA1-B927-245D69888E42}">
      <dsp:nvSpPr>
        <dsp:cNvPr id="0" name=""/>
        <dsp:cNvSpPr/>
      </dsp:nvSpPr>
      <dsp:spPr>
        <a:xfrm>
          <a:off x="2423615" y="4308495"/>
          <a:ext cx="1699561" cy="169956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latin typeface="SutonnyOMJ" panose="01010600010101010101" pitchFamily="2" charset="0"/>
              <a:cs typeface="SutonnyOMJ" panose="01010600010101010101" pitchFamily="2" charset="0"/>
            </a:rPr>
            <a:t>১৯৩৫ সালে ভারত স্বাধীনতা আইন</a:t>
          </a:r>
          <a:endParaRPr lang="en-US" sz="2400" kern="1200" dirty="0">
            <a:latin typeface="SutonnyOMJ" panose="01010600010101010101" pitchFamily="2" charset="0"/>
            <a:cs typeface="SutonnyOMJ" panose="01010600010101010101" pitchFamily="2" charset="0"/>
          </a:endParaRPr>
        </a:p>
      </dsp:txBody>
      <dsp:txXfrm>
        <a:off x="2672510" y="4557390"/>
        <a:ext cx="1201771" cy="1201771"/>
      </dsp:txXfrm>
    </dsp:sp>
    <dsp:sp modelId="{A2B101F8-66DA-46C6-9BF3-0274070E1D63}">
      <dsp:nvSpPr>
        <dsp:cNvPr id="0" name=""/>
        <dsp:cNvSpPr/>
      </dsp:nvSpPr>
      <dsp:spPr>
        <a:xfrm rot="11880000">
          <a:off x="3370016" y="2579708"/>
          <a:ext cx="360414" cy="57785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475494" y="2711984"/>
        <a:ext cx="252290" cy="346711"/>
      </dsp:txXfrm>
    </dsp:sp>
    <dsp:sp modelId="{E8C3F01C-7CBC-4B09-BFC8-14C867540F8A}">
      <dsp:nvSpPr>
        <dsp:cNvPr id="0" name=""/>
        <dsp:cNvSpPr/>
      </dsp:nvSpPr>
      <dsp:spPr>
        <a:xfrm>
          <a:off x="1559179" y="1648034"/>
          <a:ext cx="1699561" cy="169956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bn-IN" sz="1800" kern="1200" dirty="0" smtClean="0">
              <a:solidFill>
                <a:schemeClr val="tx1"/>
              </a:solidFill>
              <a:latin typeface="SutonnyOMJ" panose="01010600010101010101" pitchFamily="2" charset="0"/>
              <a:cs typeface="SutonnyOMJ" panose="01010600010101010101" pitchFamily="2" charset="0"/>
            </a:rPr>
            <a:t>১৯৩৭ সালের নির্বাচনে জয়ী হয়ে কংগ্রেস মুসলিম নেতৃবৃন্দেকে অবজ্ঞা করে মন্ত্রী সভা গঠন</a:t>
          </a:r>
          <a:endParaRPr lang="en-US" sz="1800" kern="1200" dirty="0">
            <a:solidFill>
              <a:schemeClr val="tx1"/>
            </a:solidFill>
            <a:latin typeface="SutonnyOMJ" panose="01010600010101010101" pitchFamily="2" charset="0"/>
            <a:cs typeface="SutonnyOMJ" panose="01010600010101010101" pitchFamily="2" charset="0"/>
          </a:endParaRPr>
        </a:p>
      </dsp:txBody>
      <dsp:txXfrm>
        <a:off x="1808074" y="1896929"/>
        <a:ext cx="1201771" cy="1201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3115E-51AC-4061-B52B-C8B053E50D7C}">
      <dsp:nvSpPr>
        <dsp:cNvPr id="0" name=""/>
        <dsp:cNvSpPr/>
      </dsp:nvSpPr>
      <dsp:spPr>
        <a:xfrm>
          <a:off x="3896051" y="2383367"/>
          <a:ext cx="1699561" cy="1699561"/>
        </a:xfrm>
        <a:prstGeom prst="ellipse">
          <a:avLst/>
        </a:prstGeom>
        <a:solidFill>
          <a:schemeClr val="accent2">
            <a:lumMod val="20000"/>
            <a:lumOff val="8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err="1" smtClean="0">
              <a:latin typeface="SutonnyOMJ" panose="01010600010101010101" pitchFamily="2" charset="0"/>
              <a:cs typeface="SutonnyOMJ" panose="01010600010101010101" pitchFamily="2" charset="0"/>
            </a:rPr>
            <a:t>লাহোর</a:t>
          </a:r>
          <a:r>
            <a:rPr lang="en-US" sz="3200" b="1" kern="1200" dirty="0" smtClean="0">
              <a:latin typeface="SutonnyOMJ" panose="01010600010101010101" pitchFamily="2" charset="0"/>
              <a:cs typeface="SutonnyOMJ" panose="01010600010101010101" pitchFamily="2" charset="0"/>
            </a:rPr>
            <a:t> </a:t>
          </a:r>
          <a:r>
            <a:rPr lang="en-US" sz="3200" b="1" kern="1200" dirty="0" err="1" smtClean="0">
              <a:latin typeface="SutonnyOMJ" panose="01010600010101010101" pitchFamily="2" charset="0"/>
              <a:cs typeface="SutonnyOMJ" panose="01010600010101010101" pitchFamily="2" charset="0"/>
            </a:rPr>
            <a:t>প্রস্তাবের</a:t>
          </a:r>
          <a:r>
            <a:rPr lang="en-US" sz="3200" b="1" kern="1200" dirty="0" smtClean="0">
              <a:latin typeface="SutonnyOMJ" panose="01010600010101010101" pitchFamily="2" charset="0"/>
              <a:cs typeface="SutonnyOMJ" panose="01010600010101010101" pitchFamily="2" charset="0"/>
            </a:rPr>
            <a:t> </a:t>
          </a:r>
          <a:r>
            <a:rPr lang="en-US" sz="3200" b="1" kern="1200" dirty="0" err="1" smtClean="0">
              <a:latin typeface="SutonnyOMJ" panose="01010600010101010101" pitchFamily="2" charset="0"/>
              <a:cs typeface="SutonnyOMJ" panose="01010600010101010101" pitchFamily="2" charset="0"/>
            </a:rPr>
            <a:t>গুরুত্ব</a:t>
          </a:r>
          <a:endParaRPr lang="en-US" sz="3200" kern="1200" dirty="0">
            <a:latin typeface="SutonnyOMJ" panose="01010600010101010101" pitchFamily="2" charset="0"/>
            <a:cs typeface="SutonnyOMJ" panose="01010600010101010101" pitchFamily="2" charset="0"/>
          </a:endParaRPr>
        </a:p>
      </dsp:txBody>
      <dsp:txXfrm>
        <a:off x="4144946" y="2632262"/>
        <a:ext cx="1201771" cy="1201771"/>
      </dsp:txXfrm>
    </dsp:sp>
    <dsp:sp modelId="{23D12A5C-797C-4FDC-8B56-F677FB8483AD}">
      <dsp:nvSpPr>
        <dsp:cNvPr id="0" name=""/>
        <dsp:cNvSpPr/>
      </dsp:nvSpPr>
      <dsp:spPr>
        <a:xfrm rot="16370294">
          <a:off x="4666328" y="1851092"/>
          <a:ext cx="267395" cy="577851"/>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4704451" y="2006722"/>
        <a:ext cx="187177" cy="346711"/>
      </dsp:txXfrm>
    </dsp:sp>
    <dsp:sp modelId="{07203501-AB61-4C54-BF5B-007AC3480DF5}">
      <dsp:nvSpPr>
        <dsp:cNvPr id="0" name=""/>
        <dsp:cNvSpPr/>
      </dsp:nvSpPr>
      <dsp:spPr>
        <a:xfrm>
          <a:off x="3101886" y="181192"/>
          <a:ext cx="3506246" cy="1699561"/>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latin typeface="SutonnyOMJ" panose="01010600010101010101" pitchFamily="2" charset="0"/>
              <a:cs typeface="SutonnyOMJ" panose="01010600010101010101" pitchFamily="2" charset="0"/>
            </a:rPr>
            <a:t>পণ্ডিত</a:t>
          </a:r>
          <a:r>
            <a:rPr lang="en-US" sz="2800" kern="1200" dirty="0" smtClean="0">
              <a:latin typeface="SutonnyOMJ" panose="01010600010101010101" pitchFamily="2" charset="0"/>
              <a:cs typeface="SutonnyOMJ" panose="01010600010101010101" pitchFamily="2" charset="0"/>
            </a:rPr>
            <a:t> </a:t>
          </a:r>
          <a:r>
            <a:rPr lang="en-US" sz="2800" kern="1200" dirty="0" err="1" smtClean="0">
              <a:latin typeface="SutonnyOMJ" panose="01010600010101010101" pitchFamily="2" charset="0"/>
              <a:cs typeface="SutonnyOMJ" panose="01010600010101010101" pitchFamily="2" charset="0"/>
            </a:rPr>
            <a:t>জওহরলাল</a:t>
          </a:r>
          <a:r>
            <a:rPr lang="en-US" sz="2800" kern="1200" dirty="0" smtClean="0">
              <a:latin typeface="SutonnyOMJ" panose="01010600010101010101" pitchFamily="2" charset="0"/>
              <a:cs typeface="SutonnyOMJ" panose="01010600010101010101" pitchFamily="2" charset="0"/>
            </a:rPr>
            <a:t> </a:t>
          </a:r>
          <a:r>
            <a:rPr lang="en-US" sz="2800" kern="1200" dirty="0" err="1" smtClean="0">
              <a:latin typeface="SutonnyOMJ" panose="01010600010101010101" pitchFamily="2" charset="0"/>
              <a:cs typeface="SutonnyOMJ" panose="01010600010101010101" pitchFamily="2" charset="0"/>
            </a:rPr>
            <a:t>নেহরু</a:t>
          </a:r>
          <a:r>
            <a:rPr lang="en-US" sz="2800" kern="1200" dirty="0" smtClean="0">
              <a:latin typeface="SutonnyOMJ" panose="01010600010101010101" pitchFamily="2" charset="0"/>
              <a:cs typeface="SutonnyOMJ" panose="01010600010101010101" pitchFamily="2" charset="0"/>
            </a:rPr>
            <a:t> </a:t>
          </a:r>
          <a:r>
            <a:rPr lang="en-US" sz="2800" kern="1200" dirty="0" err="1" smtClean="0">
              <a:latin typeface="SutonnyOMJ" panose="01010600010101010101" pitchFamily="2" charset="0"/>
              <a:cs typeface="SutonnyOMJ" panose="01010600010101010101" pitchFamily="2" charset="0"/>
            </a:rPr>
            <a:t>এই</a:t>
          </a:r>
          <a:r>
            <a:rPr lang="en-US" sz="2800" kern="1200" dirty="0" smtClean="0">
              <a:latin typeface="SutonnyOMJ" panose="01010600010101010101" pitchFamily="2" charset="0"/>
              <a:cs typeface="SutonnyOMJ" panose="01010600010101010101" pitchFamily="2" charset="0"/>
            </a:rPr>
            <a:t> </a:t>
          </a:r>
          <a:r>
            <a:rPr lang="en-US" sz="2800" kern="1200" dirty="0" err="1" smtClean="0">
              <a:latin typeface="SutonnyOMJ" panose="01010600010101010101" pitchFamily="2" charset="0"/>
              <a:cs typeface="SutonnyOMJ" panose="01010600010101010101" pitchFamily="2" charset="0"/>
            </a:rPr>
            <a:t>প্রস্তাবের</a:t>
          </a:r>
          <a:r>
            <a:rPr lang="en-US" sz="2800" kern="1200" dirty="0" smtClean="0">
              <a:latin typeface="SutonnyOMJ" panose="01010600010101010101" pitchFamily="2" charset="0"/>
              <a:cs typeface="SutonnyOMJ" panose="01010600010101010101" pitchFamily="2" charset="0"/>
            </a:rPr>
            <a:t> </a:t>
          </a:r>
          <a:r>
            <a:rPr lang="en-US" sz="2800" kern="1200" dirty="0" err="1" smtClean="0">
              <a:latin typeface="SutonnyOMJ" panose="01010600010101010101" pitchFamily="2" charset="0"/>
              <a:cs typeface="SutonnyOMJ" panose="01010600010101010101" pitchFamily="2" charset="0"/>
            </a:rPr>
            <a:t>তীব্র</a:t>
          </a:r>
          <a:r>
            <a:rPr lang="en-US" sz="2800" kern="1200" dirty="0" smtClean="0">
              <a:latin typeface="SutonnyOMJ" panose="01010600010101010101" pitchFamily="2" charset="0"/>
              <a:cs typeface="SutonnyOMJ" panose="01010600010101010101" pitchFamily="2" charset="0"/>
            </a:rPr>
            <a:t> </a:t>
          </a:r>
          <a:r>
            <a:rPr lang="en-US" sz="2800" kern="1200" dirty="0" err="1" smtClean="0">
              <a:latin typeface="SutonnyOMJ" panose="01010600010101010101" pitchFamily="2" charset="0"/>
              <a:cs typeface="SutonnyOMJ" panose="01010600010101010101" pitchFamily="2" charset="0"/>
            </a:rPr>
            <a:t>নিন্দা</a:t>
          </a:r>
          <a:r>
            <a:rPr lang="en-US" sz="2800" kern="1200" dirty="0" smtClean="0">
              <a:latin typeface="SutonnyOMJ" panose="01010600010101010101" pitchFamily="2" charset="0"/>
              <a:cs typeface="SutonnyOMJ" panose="01010600010101010101" pitchFamily="2" charset="0"/>
            </a:rPr>
            <a:t> </a:t>
          </a:r>
          <a:r>
            <a:rPr lang="en-US" sz="2800" kern="1200" dirty="0" err="1" smtClean="0">
              <a:latin typeface="SutonnyOMJ" panose="01010600010101010101" pitchFamily="2" charset="0"/>
              <a:cs typeface="SutonnyOMJ" panose="01010600010101010101" pitchFamily="2" charset="0"/>
            </a:rPr>
            <a:t>করেন</a:t>
          </a:r>
          <a:r>
            <a:rPr lang="en-US" sz="2800" kern="1200" dirty="0" smtClean="0">
              <a:latin typeface="SutonnyOMJ" panose="01010600010101010101" pitchFamily="2" charset="0"/>
              <a:cs typeface="SutonnyOMJ" panose="01010600010101010101" pitchFamily="2" charset="0"/>
            </a:rPr>
            <a:t> </a:t>
          </a:r>
          <a:endParaRPr lang="en-US" sz="2800" kern="1200" dirty="0">
            <a:latin typeface="SutonnyOMJ" panose="01010600010101010101" pitchFamily="2" charset="0"/>
            <a:cs typeface="SutonnyOMJ" panose="01010600010101010101" pitchFamily="2" charset="0"/>
          </a:endParaRPr>
        </a:p>
      </dsp:txBody>
      <dsp:txXfrm>
        <a:off x="3615364" y="430087"/>
        <a:ext cx="2479290" cy="1201771"/>
      </dsp:txXfrm>
    </dsp:sp>
    <dsp:sp modelId="{3C2966F3-458B-46F1-8FDF-9ED5C658289F}">
      <dsp:nvSpPr>
        <dsp:cNvPr id="0" name=""/>
        <dsp:cNvSpPr/>
      </dsp:nvSpPr>
      <dsp:spPr>
        <a:xfrm rot="20744294">
          <a:off x="5585698" y="2725394"/>
          <a:ext cx="42065" cy="577851"/>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585892" y="2842518"/>
        <a:ext cx="29446" cy="346711"/>
      </dsp:txXfrm>
    </dsp:sp>
    <dsp:sp modelId="{7F88B125-18D6-452E-BC40-A81213FE0076}">
      <dsp:nvSpPr>
        <dsp:cNvPr id="0" name=""/>
        <dsp:cNvSpPr/>
      </dsp:nvSpPr>
      <dsp:spPr>
        <a:xfrm>
          <a:off x="5476023" y="1972267"/>
          <a:ext cx="2929381" cy="1405945"/>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latin typeface="SutonnyOMJ" panose="01010600010101010101" pitchFamily="2" charset="0"/>
              <a:cs typeface="SutonnyOMJ" panose="01010600010101010101" pitchFamily="2" charset="0"/>
            </a:rPr>
            <a:t>লাহোর</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প্রস্তাবের</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পর</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থেকে</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মুসলমান</a:t>
          </a:r>
          <a:r>
            <a:rPr lang="bn-IN"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সমপ্রদায়</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নিজস্ব</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আলাদা</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রাষ্ট্রের</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স্বপ্ন</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দেখতে</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থাকে</a:t>
          </a:r>
          <a:endParaRPr lang="en-US" sz="2000" kern="1200" dirty="0">
            <a:latin typeface="SutonnyOMJ" panose="01010600010101010101" pitchFamily="2" charset="0"/>
            <a:cs typeface="SutonnyOMJ" panose="01010600010101010101" pitchFamily="2" charset="0"/>
          </a:endParaRPr>
        </a:p>
      </dsp:txBody>
      <dsp:txXfrm>
        <a:off x="5905021" y="2178163"/>
        <a:ext cx="2071385" cy="994153"/>
      </dsp:txXfrm>
    </dsp:sp>
    <dsp:sp modelId="{C625A903-1252-41D8-9F38-9BF5CA9366EB}">
      <dsp:nvSpPr>
        <dsp:cNvPr id="0" name=""/>
        <dsp:cNvSpPr/>
      </dsp:nvSpPr>
      <dsp:spPr>
        <a:xfrm rot="3240000">
          <a:off x="5258973" y="3898534"/>
          <a:ext cx="360414" cy="577851"/>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281258" y="3970367"/>
        <a:ext cx="252290" cy="346711"/>
      </dsp:txXfrm>
    </dsp:sp>
    <dsp:sp modelId="{0DEFE33E-3E3B-436B-A203-6B2A63028275}">
      <dsp:nvSpPr>
        <dsp:cNvPr id="0" name=""/>
        <dsp:cNvSpPr/>
      </dsp:nvSpPr>
      <dsp:spPr>
        <a:xfrm>
          <a:off x="5294738" y="4308495"/>
          <a:ext cx="1699561" cy="1699561"/>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NikoshBAN" panose="02000000000000000000" pitchFamily="2" charset="0"/>
            <a:cs typeface="NikoshBAN" panose="02000000000000000000" pitchFamily="2" charset="0"/>
          </a:endParaRPr>
        </a:p>
      </dsp:txBody>
      <dsp:txXfrm>
        <a:off x="5543633" y="4557390"/>
        <a:ext cx="1201771" cy="1201771"/>
      </dsp:txXfrm>
    </dsp:sp>
    <dsp:sp modelId="{6D936BAD-FEFD-468F-95D1-4916C49E892D}">
      <dsp:nvSpPr>
        <dsp:cNvPr id="0" name=""/>
        <dsp:cNvSpPr/>
      </dsp:nvSpPr>
      <dsp:spPr>
        <a:xfrm rot="7560000">
          <a:off x="3872277" y="3898534"/>
          <a:ext cx="360414" cy="577851"/>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958116" y="3970367"/>
        <a:ext cx="252290" cy="346711"/>
      </dsp:txXfrm>
    </dsp:sp>
    <dsp:sp modelId="{43352EAB-AA0C-4AA1-B927-245D69888E42}">
      <dsp:nvSpPr>
        <dsp:cNvPr id="0" name=""/>
        <dsp:cNvSpPr/>
      </dsp:nvSpPr>
      <dsp:spPr>
        <a:xfrm>
          <a:off x="2497364" y="4308495"/>
          <a:ext cx="1699561" cy="1699561"/>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latin typeface="SutonnyOMJ" panose="01010600010101010101" pitchFamily="2" charset="0"/>
              <a:cs typeface="SutonnyOMJ" panose="01010600010101010101" pitchFamily="2" charset="0"/>
            </a:rPr>
            <a:t>দ্বি-জাতি</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তত্ত্বের</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মাধ্যমে</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মোহাম্মদ</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আলী</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জিন্নাহ</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মুসলমানদের</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আলাদা</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জাতি</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হিসেবে</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চিহ্নিত</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করতে</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থাকেন</a:t>
          </a:r>
          <a:r>
            <a:rPr lang="en-US" sz="2000" kern="1200" dirty="0" smtClean="0">
              <a:latin typeface="SutonnyOMJ" panose="01010600010101010101" pitchFamily="2" charset="0"/>
              <a:cs typeface="SutonnyOMJ" panose="01010600010101010101" pitchFamily="2" charset="0"/>
            </a:rPr>
            <a:t>। </a:t>
          </a:r>
          <a:endParaRPr lang="en-US" sz="2000" kern="1200" dirty="0">
            <a:latin typeface="SutonnyOMJ" panose="01010600010101010101" pitchFamily="2" charset="0"/>
            <a:cs typeface="SutonnyOMJ" panose="01010600010101010101" pitchFamily="2" charset="0"/>
          </a:endParaRPr>
        </a:p>
      </dsp:txBody>
      <dsp:txXfrm>
        <a:off x="2746259" y="4557390"/>
        <a:ext cx="1201771" cy="1201771"/>
      </dsp:txXfrm>
    </dsp:sp>
    <dsp:sp modelId="{A2B101F8-66DA-46C6-9BF3-0274070E1D63}">
      <dsp:nvSpPr>
        <dsp:cNvPr id="0" name=""/>
        <dsp:cNvSpPr/>
      </dsp:nvSpPr>
      <dsp:spPr>
        <a:xfrm rot="11880000">
          <a:off x="3928287" y="2679695"/>
          <a:ext cx="6826" cy="577851"/>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930285" y="2795581"/>
        <a:ext cx="4778" cy="346711"/>
      </dsp:txXfrm>
    </dsp:sp>
    <dsp:sp modelId="{E8C3F01C-7CBC-4B09-BFC8-14C867540F8A}">
      <dsp:nvSpPr>
        <dsp:cNvPr id="0" name=""/>
        <dsp:cNvSpPr/>
      </dsp:nvSpPr>
      <dsp:spPr>
        <a:xfrm>
          <a:off x="870521" y="1447604"/>
          <a:ext cx="3224374" cy="2100420"/>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s-IN" sz="2400" kern="1200" dirty="0" smtClean="0">
              <a:latin typeface="SutonnyOMJ" panose="01010600010101010101" pitchFamily="2" charset="0"/>
              <a:cs typeface="SutonnyOMJ" panose="01010600010101010101" pitchFamily="2" charset="0"/>
            </a:rPr>
            <a:t>দ্বি-জাতি তত্ত্বের বাস্তব পরিণতিতে ১৪ আগস্ট পাকিস্তান এবং ১৫ আগস্ট ভারত নামে দুটি রাষ্ট্রের জন্ম হয়।</a:t>
          </a:r>
          <a:endParaRPr lang="en-US" sz="2400" kern="1200" dirty="0">
            <a:latin typeface="SutonnyOMJ" panose="01010600010101010101" pitchFamily="2" charset="0"/>
            <a:cs typeface="SutonnyOMJ" panose="01010600010101010101" pitchFamily="2" charset="0"/>
          </a:endParaRPr>
        </a:p>
      </dsp:txBody>
      <dsp:txXfrm>
        <a:off x="1342720" y="1755203"/>
        <a:ext cx="2279976" cy="1485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3115E-51AC-4061-B52B-C8B053E50D7C}">
      <dsp:nvSpPr>
        <dsp:cNvPr id="0" name=""/>
        <dsp:cNvSpPr/>
      </dsp:nvSpPr>
      <dsp:spPr>
        <a:xfrm>
          <a:off x="3896051" y="2405075"/>
          <a:ext cx="1699561" cy="1699561"/>
        </a:xfrm>
        <a:prstGeom prst="ellipse">
          <a:avLst/>
        </a:prstGeom>
        <a:solidFill>
          <a:schemeClr val="accent2">
            <a:lumMod val="20000"/>
            <a:lumOff val="8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err="1" smtClean="0">
              <a:latin typeface="SutonnyOMJ" panose="01010600010101010101" pitchFamily="2" charset="0"/>
              <a:cs typeface="SutonnyOMJ" panose="01010600010101010101" pitchFamily="2" charset="0"/>
            </a:rPr>
            <a:t>লাহোর</a:t>
          </a:r>
          <a:r>
            <a:rPr lang="en-US" sz="3200" b="1" kern="1200" dirty="0" smtClean="0">
              <a:latin typeface="SutonnyOMJ" panose="01010600010101010101" pitchFamily="2" charset="0"/>
              <a:cs typeface="SutonnyOMJ" panose="01010600010101010101" pitchFamily="2" charset="0"/>
            </a:rPr>
            <a:t> </a:t>
          </a:r>
          <a:r>
            <a:rPr lang="en-US" sz="3200" b="1" kern="1200" dirty="0" err="1" smtClean="0">
              <a:latin typeface="SutonnyOMJ" panose="01010600010101010101" pitchFamily="2" charset="0"/>
              <a:cs typeface="SutonnyOMJ" panose="01010600010101010101" pitchFamily="2" charset="0"/>
            </a:rPr>
            <a:t>প্রস্তাবের</a:t>
          </a:r>
          <a:r>
            <a:rPr lang="en-US" sz="3200" b="1" kern="1200" dirty="0" smtClean="0">
              <a:latin typeface="SutonnyOMJ" panose="01010600010101010101" pitchFamily="2" charset="0"/>
              <a:cs typeface="SutonnyOMJ" panose="01010600010101010101" pitchFamily="2" charset="0"/>
            </a:rPr>
            <a:t> </a:t>
          </a:r>
          <a:r>
            <a:rPr lang="en-US" sz="3200" b="1" kern="1200" dirty="0" err="1" smtClean="0">
              <a:latin typeface="SutonnyOMJ" panose="01010600010101010101" pitchFamily="2" charset="0"/>
              <a:cs typeface="SutonnyOMJ" panose="01010600010101010101" pitchFamily="2" charset="0"/>
            </a:rPr>
            <a:t>গুরুত্ব</a:t>
          </a:r>
          <a:endParaRPr lang="en-US" sz="3200" kern="1200" dirty="0">
            <a:latin typeface="SutonnyOMJ" panose="01010600010101010101" pitchFamily="2" charset="0"/>
            <a:cs typeface="SutonnyOMJ" panose="01010600010101010101" pitchFamily="2" charset="0"/>
          </a:endParaRPr>
        </a:p>
      </dsp:txBody>
      <dsp:txXfrm>
        <a:off x="4144946" y="2653970"/>
        <a:ext cx="1201771" cy="1201771"/>
      </dsp:txXfrm>
    </dsp:sp>
    <dsp:sp modelId="{23D12A5C-797C-4FDC-8B56-F677FB8483AD}">
      <dsp:nvSpPr>
        <dsp:cNvPr id="0" name=""/>
        <dsp:cNvSpPr/>
      </dsp:nvSpPr>
      <dsp:spPr>
        <a:xfrm rot="16370294">
          <a:off x="4666328" y="1872800"/>
          <a:ext cx="267395" cy="577851"/>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4704451" y="2028430"/>
        <a:ext cx="187177" cy="346711"/>
      </dsp:txXfrm>
    </dsp:sp>
    <dsp:sp modelId="{07203501-AB61-4C54-BF5B-007AC3480DF5}">
      <dsp:nvSpPr>
        <dsp:cNvPr id="0" name=""/>
        <dsp:cNvSpPr/>
      </dsp:nvSpPr>
      <dsp:spPr>
        <a:xfrm>
          <a:off x="3101886" y="202900"/>
          <a:ext cx="3506246" cy="1699561"/>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latin typeface="SutonnyOMJ" panose="01010600010101010101" pitchFamily="2" charset="0"/>
              <a:cs typeface="SutonnyOMJ" panose="01010600010101010101" pitchFamily="2" charset="0"/>
            </a:rPr>
            <a:t>পণ্ডিত</a:t>
          </a:r>
          <a:r>
            <a:rPr lang="en-US" sz="2800" kern="1200" dirty="0" smtClean="0">
              <a:latin typeface="SutonnyOMJ" panose="01010600010101010101" pitchFamily="2" charset="0"/>
              <a:cs typeface="SutonnyOMJ" panose="01010600010101010101" pitchFamily="2" charset="0"/>
            </a:rPr>
            <a:t> </a:t>
          </a:r>
          <a:r>
            <a:rPr lang="en-US" sz="2800" kern="1200" dirty="0" err="1" smtClean="0">
              <a:latin typeface="SutonnyOMJ" panose="01010600010101010101" pitchFamily="2" charset="0"/>
              <a:cs typeface="SutonnyOMJ" panose="01010600010101010101" pitchFamily="2" charset="0"/>
            </a:rPr>
            <a:t>জওহরলাল</a:t>
          </a:r>
          <a:r>
            <a:rPr lang="en-US" sz="2800" kern="1200" dirty="0" smtClean="0">
              <a:latin typeface="SutonnyOMJ" panose="01010600010101010101" pitchFamily="2" charset="0"/>
              <a:cs typeface="SutonnyOMJ" panose="01010600010101010101" pitchFamily="2" charset="0"/>
            </a:rPr>
            <a:t> </a:t>
          </a:r>
          <a:r>
            <a:rPr lang="en-US" sz="2800" kern="1200" dirty="0" err="1" smtClean="0">
              <a:latin typeface="SutonnyOMJ" panose="01010600010101010101" pitchFamily="2" charset="0"/>
              <a:cs typeface="SutonnyOMJ" panose="01010600010101010101" pitchFamily="2" charset="0"/>
            </a:rPr>
            <a:t>নেহরু</a:t>
          </a:r>
          <a:r>
            <a:rPr lang="en-US" sz="2800" kern="1200" dirty="0" smtClean="0">
              <a:latin typeface="SutonnyOMJ" panose="01010600010101010101" pitchFamily="2" charset="0"/>
              <a:cs typeface="SutonnyOMJ" panose="01010600010101010101" pitchFamily="2" charset="0"/>
            </a:rPr>
            <a:t> </a:t>
          </a:r>
          <a:r>
            <a:rPr lang="en-US" sz="2800" kern="1200" dirty="0" err="1" smtClean="0">
              <a:latin typeface="SutonnyOMJ" panose="01010600010101010101" pitchFamily="2" charset="0"/>
              <a:cs typeface="SutonnyOMJ" panose="01010600010101010101" pitchFamily="2" charset="0"/>
            </a:rPr>
            <a:t>এই</a:t>
          </a:r>
          <a:r>
            <a:rPr lang="en-US" sz="2800" kern="1200" dirty="0" smtClean="0">
              <a:latin typeface="SutonnyOMJ" panose="01010600010101010101" pitchFamily="2" charset="0"/>
              <a:cs typeface="SutonnyOMJ" panose="01010600010101010101" pitchFamily="2" charset="0"/>
            </a:rPr>
            <a:t> </a:t>
          </a:r>
          <a:r>
            <a:rPr lang="en-US" sz="2800" kern="1200" dirty="0" err="1" smtClean="0">
              <a:latin typeface="SutonnyOMJ" panose="01010600010101010101" pitchFamily="2" charset="0"/>
              <a:cs typeface="SutonnyOMJ" panose="01010600010101010101" pitchFamily="2" charset="0"/>
            </a:rPr>
            <a:t>প্রস্তাবের</a:t>
          </a:r>
          <a:r>
            <a:rPr lang="en-US" sz="2800" kern="1200" dirty="0" smtClean="0">
              <a:latin typeface="SutonnyOMJ" panose="01010600010101010101" pitchFamily="2" charset="0"/>
              <a:cs typeface="SutonnyOMJ" panose="01010600010101010101" pitchFamily="2" charset="0"/>
            </a:rPr>
            <a:t> </a:t>
          </a:r>
          <a:r>
            <a:rPr lang="en-US" sz="2800" kern="1200" dirty="0" err="1" smtClean="0">
              <a:latin typeface="SutonnyOMJ" panose="01010600010101010101" pitchFamily="2" charset="0"/>
              <a:cs typeface="SutonnyOMJ" panose="01010600010101010101" pitchFamily="2" charset="0"/>
            </a:rPr>
            <a:t>তীব্র</a:t>
          </a:r>
          <a:r>
            <a:rPr lang="en-US" sz="2800" kern="1200" dirty="0" smtClean="0">
              <a:latin typeface="SutonnyOMJ" panose="01010600010101010101" pitchFamily="2" charset="0"/>
              <a:cs typeface="SutonnyOMJ" panose="01010600010101010101" pitchFamily="2" charset="0"/>
            </a:rPr>
            <a:t> </a:t>
          </a:r>
          <a:r>
            <a:rPr lang="en-US" sz="2800" kern="1200" dirty="0" err="1" smtClean="0">
              <a:latin typeface="SutonnyOMJ" panose="01010600010101010101" pitchFamily="2" charset="0"/>
              <a:cs typeface="SutonnyOMJ" panose="01010600010101010101" pitchFamily="2" charset="0"/>
            </a:rPr>
            <a:t>নিন্দা</a:t>
          </a:r>
          <a:r>
            <a:rPr lang="en-US" sz="2800" kern="1200" dirty="0" smtClean="0">
              <a:latin typeface="SutonnyOMJ" panose="01010600010101010101" pitchFamily="2" charset="0"/>
              <a:cs typeface="SutonnyOMJ" panose="01010600010101010101" pitchFamily="2" charset="0"/>
            </a:rPr>
            <a:t> </a:t>
          </a:r>
          <a:r>
            <a:rPr lang="en-US" sz="2800" kern="1200" dirty="0" err="1" smtClean="0">
              <a:latin typeface="SutonnyOMJ" panose="01010600010101010101" pitchFamily="2" charset="0"/>
              <a:cs typeface="SutonnyOMJ" panose="01010600010101010101" pitchFamily="2" charset="0"/>
            </a:rPr>
            <a:t>করেন</a:t>
          </a:r>
          <a:r>
            <a:rPr lang="en-US" sz="2800" kern="1200" dirty="0" smtClean="0">
              <a:latin typeface="SutonnyOMJ" panose="01010600010101010101" pitchFamily="2" charset="0"/>
              <a:cs typeface="SutonnyOMJ" panose="01010600010101010101" pitchFamily="2" charset="0"/>
            </a:rPr>
            <a:t> </a:t>
          </a:r>
          <a:endParaRPr lang="en-US" sz="2800" kern="1200" dirty="0">
            <a:latin typeface="SutonnyOMJ" panose="01010600010101010101" pitchFamily="2" charset="0"/>
            <a:cs typeface="SutonnyOMJ" panose="01010600010101010101" pitchFamily="2" charset="0"/>
          </a:endParaRPr>
        </a:p>
      </dsp:txBody>
      <dsp:txXfrm>
        <a:off x="3615364" y="451795"/>
        <a:ext cx="2479290" cy="1201771"/>
      </dsp:txXfrm>
    </dsp:sp>
    <dsp:sp modelId="{3C2966F3-458B-46F1-8FDF-9ED5C658289F}">
      <dsp:nvSpPr>
        <dsp:cNvPr id="0" name=""/>
        <dsp:cNvSpPr/>
      </dsp:nvSpPr>
      <dsp:spPr>
        <a:xfrm rot="20744294">
          <a:off x="5585698" y="2747102"/>
          <a:ext cx="42065" cy="577851"/>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585892" y="2864226"/>
        <a:ext cx="29446" cy="346711"/>
      </dsp:txXfrm>
    </dsp:sp>
    <dsp:sp modelId="{7F88B125-18D6-452E-BC40-A81213FE0076}">
      <dsp:nvSpPr>
        <dsp:cNvPr id="0" name=""/>
        <dsp:cNvSpPr/>
      </dsp:nvSpPr>
      <dsp:spPr>
        <a:xfrm>
          <a:off x="5476023" y="1993974"/>
          <a:ext cx="2929381" cy="1405945"/>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latin typeface="SutonnyOMJ" panose="01010600010101010101" pitchFamily="2" charset="0"/>
              <a:cs typeface="SutonnyOMJ" panose="01010600010101010101" pitchFamily="2" charset="0"/>
            </a:rPr>
            <a:t>লাহোর</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প্রস্তাবের</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পর</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থেকে</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মুসলমান</a:t>
          </a:r>
          <a:r>
            <a:rPr lang="bn-IN"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সমপ্রদায়</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নিজস্ব</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আলাদা</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রাষ্ট্রের</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স্বপ্ন</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দেখতে</a:t>
          </a:r>
          <a:r>
            <a:rPr lang="en-US" sz="2000" kern="1200" dirty="0" smtClean="0">
              <a:latin typeface="SutonnyOMJ" panose="01010600010101010101" pitchFamily="2" charset="0"/>
              <a:cs typeface="SutonnyOMJ" panose="01010600010101010101" pitchFamily="2" charset="0"/>
            </a:rPr>
            <a:t> </a:t>
          </a:r>
          <a:r>
            <a:rPr lang="en-US" sz="2000" kern="1200" dirty="0" err="1" smtClean="0">
              <a:latin typeface="SutonnyOMJ" panose="01010600010101010101" pitchFamily="2" charset="0"/>
              <a:cs typeface="SutonnyOMJ" panose="01010600010101010101" pitchFamily="2" charset="0"/>
            </a:rPr>
            <a:t>থাকে</a:t>
          </a:r>
          <a:endParaRPr lang="en-US" sz="2000" kern="1200" dirty="0">
            <a:latin typeface="SutonnyOMJ" panose="01010600010101010101" pitchFamily="2" charset="0"/>
            <a:cs typeface="SutonnyOMJ" panose="01010600010101010101" pitchFamily="2" charset="0"/>
          </a:endParaRPr>
        </a:p>
      </dsp:txBody>
      <dsp:txXfrm>
        <a:off x="5905021" y="2199870"/>
        <a:ext cx="2071385" cy="994153"/>
      </dsp:txXfrm>
    </dsp:sp>
    <dsp:sp modelId="{C625A903-1252-41D8-9F38-9BF5CA9366EB}">
      <dsp:nvSpPr>
        <dsp:cNvPr id="0" name=""/>
        <dsp:cNvSpPr/>
      </dsp:nvSpPr>
      <dsp:spPr>
        <a:xfrm rot="2468098">
          <a:off x="5489954" y="3856136"/>
          <a:ext cx="550166" cy="577851"/>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510324" y="3917418"/>
        <a:ext cx="385116" cy="346711"/>
      </dsp:txXfrm>
    </dsp:sp>
    <dsp:sp modelId="{0DEFE33E-3E3B-436B-A203-6B2A63028275}">
      <dsp:nvSpPr>
        <dsp:cNvPr id="0" name=""/>
        <dsp:cNvSpPr/>
      </dsp:nvSpPr>
      <dsp:spPr>
        <a:xfrm>
          <a:off x="5277857" y="4399104"/>
          <a:ext cx="3402505" cy="1612731"/>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latin typeface="SutonnyOMJ" panose="01010600010101010101" pitchFamily="2" charset="0"/>
              <a:cs typeface="SutonnyOMJ" panose="01010600010101010101" pitchFamily="2" charset="0"/>
            </a:rPr>
            <a:t>ভারতের</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রাজনৈতিক-শাসনতান্ত্রিক</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আন্দোলনে</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এক</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নতুন</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ধারার</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জন্ম</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হয়</a:t>
          </a:r>
          <a:r>
            <a:rPr lang="en-US" sz="1800" kern="1200" dirty="0" smtClean="0">
              <a:latin typeface="SutonnyOMJ" panose="01010600010101010101" pitchFamily="2" charset="0"/>
              <a:cs typeface="SutonnyOMJ" panose="01010600010101010101" pitchFamily="2" charset="0"/>
            </a:rPr>
            <a:t>।</a:t>
          </a:r>
          <a:endParaRPr lang="en-US" sz="1800" kern="1200" dirty="0">
            <a:latin typeface="SutonnyOMJ" panose="01010600010101010101" pitchFamily="2" charset="0"/>
            <a:cs typeface="SutonnyOMJ" panose="01010600010101010101" pitchFamily="2" charset="0"/>
          </a:endParaRPr>
        </a:p>
      </dsp:txBody>
      <dsp:txXfrm>
        <a:off x="5776142" y="4635283"/>
        <a:ext cx="2405935" cy="1140373"/>
      </dsp:txXfrm>
    </dsp:sp>
    <dsp:sp modelId="{6D936BAD-FEFD-468F-95D1-4916C49E892D}">
      <dsp:nvSpPr>
        <dsp:cNvPr id="0" name=""/>
        <dsp:cNvSpPr/>
      </dsp:nvSpPr>
      <dsp:spPr>
        <a:xfrm rot="7560000">
          <a:off x="3868481" y="3922950"/>
          <a:ext cx="364071" cy="577851"/>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955191" y="3994339"/>
        <a:ext cx="254850" cy="346711"/>
      </dsp:txXfrm>
    </dsp:sp>
    <dsp:sp modelId="{43352EAB-AA0C-4AA1-B927-245D69888E42}">
      <dsp:nvSpPr>
        <dsp:cNvPr id="0" name=""/>
        <dsp:cNvSpPr/>
      </dsp:nvSpPr>
      <dsp:spPr>
        <a:xfrm>
          <a:off x="1548031" y="4470654"/>
          <a:ext cx="3598227" cy="141865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latin typeface="SutonnyOMJ" panose="01010600010101010101" pitchFamily="2" charset="0"/>
              <a:cs typeface="SutonnyOMJ" panose="01010600010101010101" pitchFamily="2" charset="0"/>
            </a:rPr>
            <a:t>দ্বি-জাতি</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তত্ত্বের</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মাধ্যমে</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মোহাম্মদ</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আলী</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জিন্নাহ</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মুসলমানদের</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আলাদা</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জাতি</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হিসেবে</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চিহ্নিত</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করতে</a:t>
          </a:r>
          <a:r>
            <a:rPr lang="en-US" sz="1800" kern="1200" dirty="0" smtClean="0">
              <a:latin typeface="SutonnyOMJ" panose="01010600010101010101" pitchFamily="2" charset="0"/>
              <a:cs typeface="SutonnyOMJ" panose="01010600010101010101" pitchFamily="2" charset="0"/>
            </a:rPr>
            <a:t> </a:t>
          </a:r>
          <a:r>
            <a:rPr lang="en-US" sz="1800" kern="1200" dirty="0" err="1" smtClean="0">
              <a:latin typeface="SutonnyOMJ" panose="01010600010101010101" pitchFamily="2" charset="0"/>
              <a:cs typeface="SutonnyOMJ" panose="01010600010101010101" pitchFamily="2" charset="0"/>
            </a:rPr>
            <a:t>থাকেন</a:t>
          </a:r>
          <a:r>
            <a:rPr lang="en-US" sz="2000" kern="1200" dirty="0" smtClean="0">
              <a:latin typeface="SutonnyOMJ" panose="01010600010101010101" pitchFamily="2" charset="0"/>
              <a:cs typeface="SutonnyOMJ" panose="01010600010101010101" pitchFamily="2" charset="0"/>
            </a:rPr>
            <a:t>। </a:t>
          </a:r>
          <a:endParaRPr lang="en-US" sz="2000" kern="1200" dirty="0">
            <a:latin typeface="SutonnyOMJ" panose="01010600010101010101" pitchFamily="2" charset="0"/>
            <a:cs typeface="SutonnyOMJ" panose="01010600010101010101" pitchFamily="2" charset="0"/>
          </a:endParaRPr>
        </a:p>
      </dsp:txBody>
      <dsp:txXfrm>
        <a:off x="2074979" y="4678412"/>
        <a:ext cx="2544331" cy="1003142"/>
      </dsp:txXfrm>
    </dsp:sp>
    <dsp:sp modelId="{A2B101F8-66DA-46C6-9BF3-0274070E1D63}">
      <dsp:nvSpPr>
        <dsp:cNvPr id="0" name=""/>
        <dsp:cNvSpPr/>
      </dsp:nvSpPr>
      <dsp:spPr>
        <a:xfrm rot="11880000">
          <a:off x="3928287" y="2701403"/>
          <a:ext cx="6826" cy="577851"/>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930285" y="2817289"/>
        <a:ext cx="4778" cy="346711"/>
      </dsp:txXfrm>
    </dsp:sp>
    <dsp:sp modelId="{E8C3F01C-7CBC-4B09-BFC8-14C867540F8A}">
      <dsp:nvSpPr>
        <dsp:cNvPr id="0" name=""/>
        <dsp:cNvSpPr/>
      </dsp:nvSpPr>
      <dsp:spPr>
        <a:xfrm>
          <a:off x="870521" y="1469312"/>
          <a:ext cx="3224374" cy="2100420"/>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s-IN" sz="2400" kern="1200" dirty="0" smtClean="0">
              <a:latin typeface="SutonnyOMJ" panose="01010600010101010101" pitchFamily="2" charset="0"/>
              <a:cs typeface="SutonnyOMJ" panose="01010600010101010101" pitchFamily="2" charset="0"/>
            </a:rPr>
            <a:t>দ্বি-জাতি তত্ত্বের বাস্তব পরিণতিতে ১৪ আগস্ট পাকিস্তান এবং ১৫ আগস্ট ভারত নামে দুটি রাষ্ট্রের জন্ম হয়।</a:t>
          </a:r>
          <a:endParaRPr lang="en-US" sz="2400" kern="1200" dirty="0">
            <a:latin typeface="SutonnyOMJ" panose="01010600010101010101" pitchFamily="2" charset="0"/>
            <a:cs typeface="SutonnyOMJ" panose="01010600010101010101" pitchFamily="2" charset="0"/>
          </a:endParaRPr>
        </a:p>
      </dsp:txBody>
      <dsp:txXfrm>
        <a:off x="1342720" y="1776911"/>
        <a:ext cx="2279976" cy="148522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77BDA-6F05-451E-91DF-D7ABE332C817}" type="datetimeFigureOut">
              <a:rPr lang="en-US" smtClean="0"/>
              <a:t>12/24/2020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DF78E-89F6-4489-BF8E-5117B8551B89}" type="slidenum">
              <a:rPr lang="en-US" smtClean="0"/>
              <a:t>‹#›</a:t>
            </a:fld>
            <a:endParaRPr lang="en-US"/>
          </a:p>
        </p:txBody>
      </p:sp>
    </p:spTree>
    <p:extLst>
      <p:ext uri="{BB962C8B-B14F-4D97-AF65-F5344CB8AC3E}">
        <p14:creationId xmlns:p14="http://schemas.microsoft.com/office/powerpoint/2010/main" val="308775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770D7F-06BE-4E65-9F3F-E5640DE6E629}"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91285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70D7F-06BE-4E65-9F3F-E5640DE6E629}"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623500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70D7F-06BE-4E65-9F3F-E5640DE6E629}"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29082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70D7F-06BE-4E65-9F3F-E5640DE6E629}"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42418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770D7F-06BE-4E65-9F3F-E5640DE6E629}"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86659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770D7F-06BE-4E65-9F3F-E5640DE6E629}" type="datetimeFigureOut">
              <a:rPr lang="en-US" smtClean="0"/>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405830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770D7F-06BE-4E65-9F3F-E5640DE6E629}" type="datetimeFigureOut">
              <a:rPr lang="en-US" smtClean="0"/>
              <a:t>12/24/2020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98706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770D7F-06BE-4E65-9F3F-E5640DE6E629}" type="datetimeFigureOut">
              <a:rPr lang="en-US" smtClean="0"/>
              <a:t>12/24/2020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74996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70D7F-06BE-4E65-9F3F-E5640DE6E629}" type="datetimeFigureOut">
              <a:rPr lang="en-US" smtClean="0"/>
              <a:t>12/24/2020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973326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70D7F-06BE-4E65-9F3F-E5640DE6E629}" type="datetimeFigureOut">
              <a:rPr lang="en-US" smtClean="0"/>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04748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70D7F-06BE-4E65-9F3F-E5640DE6E629}" type="datetimeFigureOut">
              <a:rPr lang="en-US" smtClean="0"/>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135863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70D7F-06BE-4E65-9F3F-E5640DE6E629}" type="datetimeFigureOut">
              <a:rPr lang="en-US" smtClean="0"/>
              <a:t>12/24/2020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CD2F9-E183-4C60-8148-39AE3078664A}" type="slidenum">
              <a:rPr lang="en-US" smtClean="0"/>
              <a:t>‹#›</a:t>
            </a:fld>
            <a:endParaRPr lang="en-US"/>
          </a:p>
        </p:txBody>
      </p:sp>
    </p:spTree>
    <p:extLst>
      <p:ext uri="{BB962C8B-B14F-4D97-AF65-F5344CB8AC3E}">
        <p14:creationId xmlns:p14="http://schemas.microsoft.com/office/powerpoint/2010/main" val="399761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0.jpg"/><Relationship Id="rId5" Type="http://schemas.microsoft.com/office/2007/relationships/hdphoto" Target="../media/hdphoto1.wdp"/><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asrafuldhs@gmail.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স্বাগত ২০১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99689"/>
            <a:ext cx="12191999" cy="56583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27863" y="169818"/>
            <a:ext cx="374904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800" dirty="0" err="1" smtClean="0">
                <a:latin typeface="SutonnyOMJ" panose="01010600010101010101" pitchFamily="2" charset="0"/>
                <a:cs typeface="SutonnyOMJ" panose="01010600010101010101" pitchFamily="2" charset="0"/>
              </a:rPr>
              <a:t>স্বাগত</a:t>
            </a:r>
            <a:endParaRPr lang="en-US" sz="8800"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344628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921067444"/>
              </p:ext>
            </p:extLst>
          </p:nvPr>
        </p:nvGraphicFramePr>
        <p:xfrm>
          <a:off x="1423916" y="423082"/>
          <a:ext cx="9344168" cy="6011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245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A703115E-51AC-4061-B52B-C8B053E50D7C}"/>
                                            </p:graphicEl>
                                          </p:spTgt>
                                        </p:tgtEl>
                                        <p:attrNameLst>
                                          <p:attrName>style.visibility</p:attrName>
                                        </p:attrNameLst>
                                      </p:cBhvr>
                                      <p:to>
                                        <p:strVal val="visible"/>
                                      </p:to>
                                    </p:set>
                                    <p:anim calcmode="lin" valueType="num">
                                      <p:cBhvr additive="base">
                                        <p:cTn id="7" dur="500" fill="hold"/>
                                        <p:tgtEl>
                                          <p:spTgt spid="4">
                                            <p:graphicEl>
                                              <a:dgm id="{A703115E-51AC-4061-B52B-C8B053E50D7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A703115E-51AC-4061-B52B-C8B053E50D7C}"/>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23D12A5C-797C-4FDC-8B56-F677FB8483AD}"/>
                                            </p:graphicEl>
                                          </p:spTgt>
                                        </p:tgtEl>
                                        <p:attrNameLst>
                                          <p:attrName>style.visibility</p:attrName>
                                        </p:attrNameLst>
                                      </p:cBhvr>
                                      <p:to>
                                        <p:strVal val="visible"/>
                                      </p:to>
                                    </p:set>
                                    <p:anim calcmode="lin" valueType="num">
                                      <p:cBhvr additive="base">
                                        <p:cTn id="13" dur="500" fill="hold"/>
                                        <p:tgtEl>
                                          <p:spTgt spid="4">
                                            <p:graphicEl>
                                              <a:dgm id="{23D12A5C-797C-4FDC-8B56-F677FB8483AD}"/>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23D12A5C-797C-4FDC-8B56-F677FB8483AD}"/>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
                                            <p:graphicEl>
                                              <a:dgm id="{07203501-AB61-4C54-BF5B-007AC3480DF5}"/>
                                            </p:graphicEl>
                                          </p:spTgt>
                                        </p:tgtEl>
                                        <p:attrNameLst>
                                          <p:attrName>style.visibility</p:attrName>
                                        </p:attrNameLst>
                                      </p:cBhvr>
                                      <p:to>
                                        <p:strVal val="visible"/>
                                      </p:to>
                                    </p:set>
                                    <p:anim calcmode="lin" valueType="num">
                                      <p:cBhvr additive="base">
                                        <p:cTn id="17" dur="500" fill="hold"/>
                                        <p:tgtEl>
                                          <p:spTgt spid="4">
                                            <p:graphicEl>
                                              <a:dgm id="{07203501-AB61-4C54-BF5B-007AC3480DF5}"/>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graphicEl>
                                              <a:dgm id="{07203501-AB61-4C54-BF5B-007AC3480DF5}"/>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
                                            <p:graphicEl>
                                              <a:dgm id="{3C2966F3-458B-46F1-8FDF-9ED5C658289F}"/>
                                            </p:graphicEl>
                                          </p:spTgt>
                                        </p:tgtEl>
                                        <p:attrNameLst>
                                          <p:attrName>style.visibility</p:attrName>
                                        </p:attrNameLst>
                                      </p:cBhvr>
                                      <p:to>
                                        <p:strVal val="visible"/>
                                      </p:to>
                                    </p:set>
                                    <p:anim calcmode="lin" valueType="num">
                                      <p:cBhvr additive="base">
                                        <p:cTn id="23" dur="500" fill="hold"/>
                                        <p:tgtEl>
                                          <p:spTgt spid="4">
                                            <p:graphicEl>
                                              <a:dgm id="{3C2966F3-458B-46F1-8FDF-9ED5C658289F}"/>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graphicEl>
                                              <a:dgm id="{3C2966F3-458B-46F1-8FDF-9ED5C658289F}"/>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graphicEl>
                                              <a:dgm id="{7F88B125-18D6-452E-BC40-A81213FE0076}"/>
                                            </p:graphicEl>
                                          </p:spTgt>
                                        </p:tgtEl>
                                        <p:attrNameLst>
                                          <p:attrName>style.visibility</p:attrName>
                                        </p:attrNameLst>
                                      </p:cBhvr>
                                      <p:to>
                                        <p:strVal val="visible"/>
                                      </p:to>
                                    </p:set>
                                    <p:anim calcmode="lin" valueType="num">
                                      <p:cBhvr additive="base">
                                        <p:cTn id="27" dur="500" fill="hold"/>
                                        <p:tgtEl>
                                          <p:spTgt spid="4">
                                            <p:graphicEl>
                                              <a:dgm id="{7F88B125-18D6-452E-BC40-A81213FE0076}"/>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graphicEl>
                                              <a:dgm id="{7F88B125-18D6-452E-BC40-A81213FE0076}"/>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
                                            <p:graphicEl>
                                              <a:dgm id="{C625A903-1252-41D8-9F38-9BF5CA9366EB}"/>
                                            </p:graphicEl>
                                          </p:spTgt>
                                        </p:tgtEl>
                                        <p:attrNameLst>
                                          <p:attrName>style.visibility</p:attrName>
                                        </p:attrNameLst>
                                      </p:cBhvr>
                                      <p:to>
                                        <p:strVal val="visible"/>
                                      </p:to>
                                    </p:set>
                                    <p:anim calcmode="lin" valueType="num">
                                      <p:cBhvr additive="base">
                                        <p:cTn id="33" dur="500" fill="hold"/>
                                        <p:tgtEl>
                                          <p:spTgt spid="4">
                                            <p:graphicEl>
                                              <a:dgm id="{C625A903-1252-41D8-9F38-9BF5CA9366EB}"/>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graphicEl>
                                              <a:dgm id="{C625A903-1252-41D8-9F38-9BF5CA9366EB}"/>
                                            </p:graphic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
                                            <p:graphicEl>
                                              <a:dgm id="{0DEFE33E-3E3B-436B-A203-6B2A63028275}"/>
                                            </p:graphicEl>
                                          </p:spTgt>
                                        </p:tgtEl>
                                        <p:attrNameLst>
                                          <p:attrName>style.visibility</p:attrName>
                                        </p:attrNameLst>
                                      </p:cBhvr>
                                      <p:to>
                                        <p:strVal val="visible"/>
                                      </p:to>
                                    </p:set>
                                    <p:anim calcmode="lin" valueType="num">
                                      <p:cBhvr additive="base">
                                        <p:cTn id="37" dur="500" fill="hold"/>
                                        <p:tgtEl>
                                          <p:spTgt spid="4">
                                            <p:graphicEl>
                                              <a:dgm id="{0DEFE33E-3E3B-436B-A203-6B2A63028275}"/>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dgm id="{0DEFE33E-3E3B-436B-A203-6B2A63028275}"/>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graphicEl>
                                              <a:dgm id="{6D936BAD-FEFD-468F-95D1-4916C49E892D}"/>
                                            </p:graphicEl>
                                          </p:spTgt>
                                        </p:tgtEl>
                                        <p:attrNameLst>
                                          <p:attrName>style.visibility</p:attrName>
                                        </p:attrNameLst>
                                      </p:cBhvr>
                                      <p:to>
                                        <p:strVal val="visible"/>
                                      </p:to>
                                    </p:set>
                                    <p:anim calcmode="lin" valueType="num">
                                      <p:cBhvr additive="base">
                                        <p:cTn id="43" dur="500" fill="hold"/>
                                        <p:tgtEl>
                                          <p:spTgt spid="4">
                                            <p:graphicEl>
                                              <a:dgm id="{6D936BAD-FEFD-468F-95D1-4916C49E892D}"/>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graphicEl>
                                              <a:dgm id="{6D936BAD-FEFD-468F-95D1-4916C49E892D}"/>
                                            </p:graphic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
                                            <p:graphicEl>
                                              <a:dgm id="{43352EAB-AA0C-4AA1-B927-245D69888E42}"/>
                                            </p:graphicEl>
                                          </p:spTgt>
                                        </p:tgtEl>
                                        <p:attrNameLst>
                                          <p:attrName>style.visibility</p:attrName>
                                        </p:attrNameLst>
                                      </p:cBhvr>
                                      <p:to>
                                        <p:strVal val="visible"/>
                                      </p:to>
                                    </p:set>
                                    <p:anim calcmode="lin" valueType="num">
                                      <p:cBhvr additive="base">
                                        <p:cTn id="47" dur="500" fill="hold"/>
                                        <p:tgtEl>
                                          <p:spTgt spid="4">
                                            <p:graphicEl>
                                              <a:dgm id="{43352EAB-AA0C-4AA1-B927-245D69888E42}"/>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graphicEl>
                                              <a:dgm id="{43352EAB-AA0C-4AA1-B927-245D69888E42}"/>
                                            </p:graphic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
                                            <p:graphicEl>
                                              <a:dgm id="{A2B101F8-66DA-46C6-9BF3-0274070E1D63}"/>
                                            </p:graphicEl>
                                          </p:spTgt>
                                        </p:tgtEl>
                                        <p:attrNameLst>
                                          <p:attrName>style.visibility</p:attrName>
                                        </p:attrNameLst>
                                      </p:cBhvr>
                                      <p:to>
                                        <p:strVal val="visible"/>
                                      </p:to>
                                    </p:set>
                                    <p:anim calcmode="lin" valueType="num">
                                      <p:cBhvr additive="base">
                                        <p:cTn id="53" dur="500" fill="hold"/>
                                        <p:tgtEl>
                                          <p:spTgt spid="4">
                                            <p:graphicEl>
                                              <a:dgm id="{A2B101F8-66DA-46C6-9BF3-0274070E1D63}"/>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
                                            <p:graphicEl>
                                              <a:dgm id="{A2B101F8-66DA-46C6-9BF3-0274070E1D63}"/>
                                            </p:graphic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4">
                                            <p:graphicEl>
                                              <a:dgm id="{E8C3F01C-7CBC-4B09-BFC8-14C867540F8A}"/>
                                            </p:graphicEl>
                                          </p:spTgt>
                                        </p:tgtEl>
                                        <p:attrNameLst>
                                          <p:attrName>style.visibility</p:attrName>
                                        </p:attrNameLst>
                                      </p:cBhvr>
                                      <p:to>
                                        <p:strVal val="visible"/>
                                      </p:to>
                                    </p:set>
                                    <p:anim calcmode="lin" valueType="num">
                                      <p:cBhvr additive="base">
                                        <p:cTn id="57" dur="500" fill="hold"/>
                                        <p:tgtEl>
                                          <p:spTgt spid="4">
                                            <p:graphicEl>
                                              <a:dgm id="{E8C3F01C-7CBC-4B09-BFC8-14C867540F8A}"/>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
                                            <p:graphicEl>
                                              <a:dgm id="{E8C3F01C-7CBC-4B09-BFC8-14C867540F8A}"/>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9419" t="10542" r="17251" b="10847"/>
          <a:stretch/>
        </p:blipFill>
        <p:spPr bwMode="auto">
          <a:xfrm>
            <a:off x="418052" y="441229"/>
            <a:ext cx="5900329"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Rectangle 4"/>
          <p:cNvSpPr/>
          <p:nvPr/>
        </p:nvSpPr>
        <p:spPr>
          <a:xfrm>
            <a:off x="619650" y="883695"/>
            <a:ext cx="5365824" cy="2862322"/>
          </a:xfrm>
          <a:prstGeom prst="rect">
            <a:avLst/>
          </a:prstGeom>
        </p:spPr>
        <p:txBody>
          <a:bodyPr wrap="square">
            <a:spAutoFit/>
          </a:bodyPr>
          <a:lstStyle/>
          <a:p>
            <a:pPr algn="ctr"/>
            <a:r>
              <a:rPr lang="bn-IN" sz="3600" u="sng" dirty="0">
                <a:solidFill>
                  <a:schemeClr val="bg1"/>
                </a:solidFill>
                <a:latin typeface="SutonnyOMJ" panose="01010600010101010101" pitchFamily="2" charset="0"/>
                <a:cs typeface="SutonnyOMJ" panose="01010600010101010101" pitchFamily="2" charset="0"/>
              </a:rPr>
              <a:t>একক </a:t>
            </a:r>
            <a:r>
              <a:rPr lang="bn-IN" sz="3600" u="sng" dirty="0" smtClean="0">
                <a:solidFill>
                  <a:schemeClr val="bg1"/>
                </a:solidFill>
                <a:latin typeface="SutonnyOMJ" panose="01010600010101010101" pitchFamily="2" charset="0"/>
                <a:cs typeface="SutonnyOMJ" panose="01010600010101010101" pitchFamily="2" charset="0"/>
              </a:rPr>
              <a:t>কাজ</a:t>
            </a:r>
          </a:p>
          <a:p>
            <a:pPr marL="571500" indent="-571500">
              <a:buFont typeface="Wingdings" panose="05000000000000000000" pitchFamily="2" charset="2"/>
              <a:buChar char="v"/>
            </a:pPr>
            <a:r>
              <a:rPr lang="bn-IN" sz="3600" dirty="0" smtClean="0">
                <a:solidFill>
                  <a:schemeClr val="bg1"/>
                </a:solidFill>
                <a:latin typeface="SutonnyOMJ" panose="01010600010101010101" pitchFamily="2" charset="0"/>
                <a:cs typeface="SutonnyOMJ" panose="01010600010101010101" pitchFamily="2" charset="0"/>
              </a:rPr>
              <a:t> লাহোর প্রস্তাব  কী?</a:t>
            </a:r>
          </a:p>
          <a:p>
            <a:pPr marL="571500" indent="-571500">
              <a:buFont typeface="Wingdings" panose="05000000000000000000" pitchFamily="2" charset="2"/>
              <a:buChar char="v"/>
            </a:pPr>
            <a:r>
              <a:rPr lang="bn-IN" sz="3600" dirty="0" smtClean="0">
                <a:solidFill>
                  <a:schemeClr val="bg1"/>
                </a:solidFill>
                <a:latin typeface="SutonnyOMJ" panose="01010600010101010101" pitchFamily="2" charset="0"/>
                <a:cs typeface="SutonnyOMJ" panose="01010600010101010101" pitchFamily="2" charset="0"/>
              </a:rPr>
              <a:t> কে কত সালে লাহোর প্রস্তাব উত্থাপন করেন?</a:t>
            </a:r>
            <a:endParaRPr lang="en-US" sz="3600" dirty="0">
              <a:solidFill>
                <a:schemeClr val="bg1"/>
              </a:solidFill>
              <a:latin typeface="SutonnyOMJ" panose="01010600010101010101" pitchFamily="2" charset="0"/>
              <a:cs typeface="SutonnyOMJ" panose="01010600010101010101" pitchFamily="2" charset="0"/>
            </a:endParaRPr>
          </a:p>
          <a:p>
            <a:endParaRPr lang="bn-IN" sz="3600" dirty="0" smtClean="0">
              <a:solidFill>
                <a:schemeClr val="bg1"/>
              </a:solidFill>
              <a:latin typeface="SutonnyOMJ" panose="01010600010101010101" pitchFamily="2" charset="0"/>
              <a:cs typeface="SutonnyOMJ" panose="01010600010101010101" pitchFamily="2"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0391" t="7850" r="13260"/>
          <a:stretch/>
        </p:blipFill>
        <p:spPr>
          <a:xfrm>
            <a:off x="7094273" y="2761679"/>
            <a:ext cx="4613405" cy="3675207"/>
          </a:xfrm>
          <a:prstGeom prst="rect">
            <a:avLst/>
          </a:prstGeom>
          <a:ln>
            <a:noFill/>
          </a:ln>
          <a:effectLst>
            <a:softEdge rad="112500"/>
          </a:effectLst>
        </p:spPr>
      </p:pic>
    </p:spTree>
    <p:extLst>
      <p:ext uri="{BB962C8B-B14F-4D97-AF65-F5344CB8AC3E}">
        <p14:creationId xmlns:p14="http://schemas.microsoft.com/office/powerpoint/2010/main" val="215475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704" y="14421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5679612" y="147733"/>
            <a:ext cx="3826226" cy="692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SutonnyOMJ" panose="01010600010101010101" pitchFamily="2" charset="0"/>
                <a:cs typeface="SutonnyOMJ" panose="01010600010101010101" pitchFamily="2" charset="0"/>
              </a:rPr>
              <a:t>লাহোর প্রস্তাব </a:t>
            </a:r>
            <a:endParaRPr lang="en-US" sz="4400" dirty="0">
              <a:solidFill>
                <a:schemeClr val="tx1"/>
              </a:solidFill>
              <a:latin typeface="SutonnyOMJ" panose="01010600010101010101" pitchFamily="2" charset="0"/>
              <a:cs typeface="SutonnyOMJ" panose="01010600010101010101" pitchFamily="2" charset="0"/>
            </a:endParaRPr>
          </a:p>
        </p:txBody>
      </p:sp>
      <p:sp>
        <p:nvSpPr>
          <p:cNvPr id="5" name="Rectangle 4"/>
          <p:cNvSpPr/>
          <p:nvPr/>
        </p:nvSpPr>
        <p:spPr>
          <a:xfrm>
            <a:off x="3684896" y="688312"/>
            <a:ext cx="7533564" cy="1371898"/>
          </a:xfrm>
          <a:prstGeom prst="rect">
            <a:avLst/>
          </a:prstGeom>
          <a:solidFill>
            <a:schemeClr val="tx1">
              <a:lumMod val="50000"/>
              <a:lumOff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just"/>
            <a:r>
              <a:rPr lang="bn-BD" sz="2400" dirty="0" smtClean="0">
                <a:latin typeface="SutonnyOMJ" panose="01010600010101010101" pitchFamily="2" charset="0"/>
                <a:cs typeface="SutonnyOMJ" panose="01010600010101010101" pitchFamily="2" charset="0"/>
              </a:rPr>
              <a:t>লাহোর প্রস্তাবের অনেক পূর্বেই কবি আল্লামা ইকবাল ১৯৩০ সনে মুসলমানদের জন্য আলাদা রাষ্ট্রের কথা প্রস্তাব  করেন । </a:t>
            </a:r>
            <a:endParaRPr lang="en-US" sz="2400" dirty="0">
              <a:latin typeface="SutonnyOMJ" panose="01010600010101010101" pitchFamily="2" charset="0"/>
              <a:cs typeface="SutonnyOMJ" panose="01010600010101010101" pitchFamily="2" charset="0"/>
            </a:endParaRPr>
          </a:p>
        </p:txBody>
      </p:sp>
      <p:sp>
        <p:nvSpPr>
          <p:cNvPr id="6" name="Rectangle 5"/>
          <p:cNvSpPr/>
          <p:nvPr/>
        </p:nvSpPr>
        <p:spPr>
          <a:xfrm>
            <a:off x="3684896" y="2122570"/>
            <a:ext cx="7533564" cy="96553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bn-BD" sz="2400" dirty="0" smtClean="0">
                <a:latin typeface="SutonnyOMJ" panose="01010600010101010101" pitchFamily="2" charset="0"/>
                <a:cs typeface="SutonnyOMJ" panose="01010600010101010101" pitchFamily="2" charset="0"/>
              </a:rPr>
              <a:t>১৯৩৮ সাল পর্যন্ত মোহাম্মদ আলী জিন্নাহ আলাদা রাষ্ট্রের কথা চিন্তা  করেন নাই । </a:t>
            </a:r>
            <a:endParaRPr lang="en-US" sz="2400" dirty="0">
              <a:latin typeface="SutonnyOMJ" panose="01010600010101010101" pitchFamily="2" charset="0"/>
              <a:cs typeface="SutonnyOMJ" panose="01010600010101010101"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31" y="2075647"/>
            <a:ext cx="2870761" cy="1250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36" y="3425918"/>
            <a:ext cx="2865550" cy="1404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3684896" y="3316705"/>
            <a:ext cx="7533564" cy="136784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bn-BD" sz="2400" dirty="0" smtClean="0">
                <a:latin typeface="SutonnyOMJ" panose="01010600010101010101" pitchFamily="2" charset="0"/>
                <a:cs typeface="SutonnyOMJ" panose="01010600010101010101" pitchFamily="2" charset="0"/>
              </a:rPr>
              <a:t>১৯৩৭ সনের নির্বাচনের তিক্ত অভিজ্ঞতা এবং কংগ্রেস সভাপতি জহুরলাল নেহেরুর বক্তব্য মুসলমানদের নিরাশ করে । ফলে ১৯৩৯ সনে জিন্নাহ মুসলমানদের কথা চিন্তা করে বহুল আলোচিত </a:t>
            </a:r>
            <a:r>
              <a:rPr lang="bn-IN" sz="2400" dirty="0" smtClean="0">
                <a:latin typeface="SutonnyOMJ" panose="01010600010101010101" pitchFamily="2" charset="0"/>
                <a:cs typeface="SutonnyOMJ" panose="01010600010101010101" pitchFamily="2" charset="0"/>
              </a:rPr>
              <a:t>-</a:t>
            </a:r>
            <a:r>
              <a:rPr lang="bn-BD" sz="2400" dirty="0" smtClean="0">
                <a:latin typeface="SutonnyOMJ" panose="01010600010101010101" pitchFamily="2" charset="0"/>
                <a:cs typeface="SutonnyOMJ" panose="01010600010101010101" pitchFamily="2" charset="0"/>
              </a:rPr>
              <a:t>সমালোচিত দ্বি জাতি  উত্থাপন করেন । ১৯৪০ সালের লাহোর ইহারই পথ নির্দেশক  । </a:t>
            </a:r>
            <a:endParaRPr lang="en-US" sz="2400" dirty="0">
              <a:latin typeface="SutonnyOMJ" panose="01010600010101010101" pitchFamily="2" charset="0"/>
              <a:cs typeface="SutonnyOMJ" panose="01010600010101010101" pitchFamily="2" charset="0"/>
            </a:endParaRPr>
          </a:p>
        </p:txBody>
      </p:sp>
      <p:pic>
        <p:nvPicPr>
          <p:cNvPr id="10" name="Picture 9"/>
          <p:cNvPicPr>
            <a:picLocks noChangeAspect="1"/>
          </p:cNvPicPr>
          <p:nvPr/>
        </p:nvPicPr>
        <p:blipFill>
          <a:blip r:embed="rId4">
            <a:duotone>
              <a:prstClr val="black"/>
              <a:schemeClr val="accent3">
                <a:tint val="45000"/>
                <a:satMod val="400000"/>
              </a:scheme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3131" y="4946068"/>
            <a:ext cx="2926625" cy="1658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3684896" y="4899031"/>
            <a:ext cx="7533564" cy="1752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000" dirty="0" smtClean="0">
                <a:latin typeface="SutonnyOMJ" panose="01010600010101010101" pitchFamily="2" charset="0"/>
                <a:cs typeface="SutonnyOMJ" panose="01010600010101010101" pitchFamily="2" charset="0"/>
              </a:rPr>
              <a:t>১৯৪০ সনে ২৩ মার্চ মুসলিম লীগের লাহোর অধিবেশনে এই প্রস্তাবটি গৃহিত হয় বলিয়া ইহাকে লাহোর প্রস্তাব বলা হয় । মোহাম্মদ আলী জিন্নাহর সভাপতিত্বে শেরে বাংলা ফজলুল হক তাঁর রচিত প্রস্তাবটি উত্থাপন করেন । এই প্রস্তাবে বলা হয় , কোন শাসনতান্ত্রিক  পরিকল্পনা এদেশে কার্যকর হবেনা , যদি ইহা লাহোর প্রস্তাবের মূলনীতির উপর প্রতিষ্ঠিত না হয় ।   </a:t>
            </a:r>
            <a:endParaRPr lang="en-US" sz="2000" dirty="0">
              <a:latin typeface="SutonnyOMJ" panose="01010600010101010101" pitchFamily="2" charset="0"/>
              <a:cs typeface="SutonnyOMJ" panose="01010600010101010101" pitchFamily="2" charset="0"/>
            </a:endParaRPr>
          </a:p>
        </p:txBody>
      </p:sp>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3096" t="1722" r="3096" b="8487"/>
          <a:stretch/>
        </p:blipFill>
        <p:spPr>
          <a:xfrm>
            <a:off x="573131" y="688311"/>
            <a:ext cx="2868155" cy="1344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124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circle(in)">
                                      <p:cBhvr>
                                        <p:cTn id="5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764275" y="682388"/>
            <a:ext cx="10904561" cy="5355312"/>
          </a:xfrm>
          <a:prstGeom prst="rect">
            <a:avLst/>
          </a:prstGeom>
          <a:noFill/>
        </p:spPr>
        <p:txBody>
          <a:bodyPr wrap="square" rtlCol="0">
            <a:spAutoFit/>
          </a:bodyPr>
          <a:lstStyle/>
          <a:p>
            <a:pPr algn="ctr"/>
            <a:r>
              <a:rPr lang="en-US" sz="3600" b="1" u="sng" dirty="0" err="1">
                <a:latin typeface="SutonnyOMJ" panose="01010600010101010101" pitchFamily="2" charset="0"/>
                <a:cs typeface="SutonnyOMJ" panose="01010600010101010101" pitchFamily="2" charset="0"/>
              </a:rPr>
              <a:t>লাহোর</a:t>
            </a:r>
            <a:r>
              <a:rPr lang="en-US" sz="3600" b="1" u="sng" dirty="0">
                <a:latin typeface="SutonnyOMJ" panose="01010600010101010101" pitchFamily="2" charset="0"/>
                <a:cs typeface="SutonnyOMJ" panose="01010600010101010101" pitchFamily="2" charset="0"/>
              </a:rPr>
              <a:t> </a:t>
            </a:r>
            <a:r>
              <a:rPr lang="en-US" sz="3600" b="1" u="sng" dirty="0" err="1">
                <a:latin typeface="SutonnyOMJ" panose="01010600010101010101" pitchFamily="2" charset="0"/>
                <a:cs typeface="SutonnyOMJ" panose="01010600010101010101" pitchFamily="2" charset="0"/>
              </a:rPr>
              <a:t>প্রস্তাবের</a:t>
            </a:r>
            <a:r>
              <a:rPr lang="en-US" sz="3600" b="1" u="sng" dirty="0">
                <a:latin typeface="SutonnyOMJ" panose="01010600010101010101" pitchFamily="2" charset="0"/>
                <a:cs typeface="SutonnyOMJ" panose="01010600010101010101" pitchFamily="2" charset="0"/>
              </a:rPr>
              <a:t> </a:t>
            </a:r>
            <a:r>
              <a:rPr lang="en-US" sz="3600" b="1" u="sng" dirty="0" err="1">
                <a:latin typeface="SutonnyOMJ" panose="01010600010101010101" pitchFamily="2" charset="0"/>
                <a:cs typeface="SutonnyOMJ" panose="01010600010101010101" pitchFamily="2" charset="0"/>
              </a:rPr>
              <a:t>প্রধান</a:t>
            </a:r>
            <a:r>
              <a:rPr lang="en-US" sz="3600" b="1" u="sng" dirty="0">
                <a:latin typeface="SutonnyOMJ" panose="01010600010101010101" pitchFamily="2" charset="0"/>
                <a:cs typeface="SutonnyOMJ" panose="01010600010101010101" pitchFamily="2" charset="0"/>
              </a:rPr>
              <a:t> </a:t>
            </a:r>
            <a:r>
              <a:rPr lang="en-US" sz="3600" b="1" u="sng" dirty="0" err="1" smtClean="0">
                <a:latin typeface="SutonnyOMJ" panose="01010600010101010101" pitchFamily="2" charset="0"/>
                <a:cs typeface="SutonnyOMJ" panose="01010600010101010101" pitchFamily="2" charset="0"/>
              </a:rPr>
              <a:t>ধারাসমূহ</a:t>
            </a:r>
            <a:r>
              <a:rPr lang="en-US" sz="3600" b="1" u="sng" dirty="0" smtClean="0">
                <a:latin typeface="SutonnyOMJ" panose="01010600010101010101" pitchFamily="2" charset="0"/>
                <a:cs typeface="SutonnyOMJ" panose="01010600010101010101" pitchFamily="2" charset="0"/>
              </a:rPr>
              <a:t>-</a:t>
            </a:r>
            <a:endParaRPr lang="bn-IN" sz="3600" b="1" u="sng" dirty="0" smtClean="0">
              <a:latin typeface="SutonnyOMJ" panose="01010600010101010101" pitchFamily="2" charset="0"/>
              <a:cs typeface="SutonnyOMJ" panose="01010600010101010101" pitchFamily="2" charset="0"/>
            </a:endParaRPr>
          </a:p>
          <a:p>
            <a:pPr algn="ctr"/>
            <a:endParaRPr lang="en-US" sz="3600" dirty="0">
              <a:latin typeface="SutonnyOMJ" panose="01010600010101010101" pitchFamily="2" charset="0"/>
              <a:cs typeface="SutonnyOMJ" panose="01010600010101010101" pitchFamily="2" charset="0"/>
            </a:endParaRPr>
          </a:p>
          <a:p>
            <a:pPr algn="just"/>
            <a:r>
              <a:rPr lang="en-US" sz="3600" dirty="0">
                <a:latin typeface="SutonnyOMJ" panose="01010600010101010101" pitchFamily="2" charset="0"/>
                <a:cs typeface="SutonnyOMJ" panose="01010600010101010101" pitchFamily="2" charset="0"/>
              </a:rPr>
              <a:t>ক. </a:t>
            </a:r>
            <a:r>
              <a:rPr lang="en-US" sz="3600" dirty="0" err="1">
                <a:latin typeface="SutonnyOMJ" panose="01010600010101010101" pitchFamily="2" charset="0"/>
                <a:cs typeface="SutonnyOMJ" panose="01010600010101010101" pitchFamily="2" charset="0"/>
              </a:rPr>
              <a:t>ভারতের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উত্তর-পশ্চিম</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এবং</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পূর্ব</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ভূ-ভাগের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মুসলমান</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সংখ্যাগরিষ্ঠ</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অঞ্চলগুলোকে</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নিয়ে</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স্বাধীন</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রাষ্ট্রসমূহ</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গঠন</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করতে</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হবে</a:t>
            </a:r>
            <a:r>
              <a:rPr lang="en-US" sz="3600" dirty="0">
                <a:latin typeface="SutonnyOMJ" panose="01010600010101010101" pitchFamily="2" charset="0"/>
                <a:cs typeface="SutonnyOMJ" panose="01010600010101010101" pitchFamily="2" charset="0"/>
              </a:rPr>
              <a:t>।</a:t>
            </a:r>
          </a:p>
          <a:p>
            <a:pPr algn="just"/>
            <a:r>
              <a:rPr lang="en-US" sz="3600" dirty="0">
                <a:latin typeface="SutonnyOMJ" panose="01010600010101010101" pitchFamily="2" charset="0"/>
                <a:cs typeface="SutonnyOMJ" panose="01010600010101010101" pitchFamily="2" charset="0"/>
              </a:rPr>
              <a:t>খ. </a:t>
            </a:r>
            <a:r>
              <a:rPr lang="en-US" sz="3600" dirty="0" err="1">
                <a:latin typeface="SutonnyOMJ" panose="01010600010101010101" pitchFamily="2" charset="0"/>
                <a:cs typeface="SutonnyOMJ" panose="01010600010101010101" pitchFamily="2" charset="0"/>
              </a:rPr>
              <a:t>এসব</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স্বাধীন</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রাষ্ট্রের</a:t>
            </a:r>
            <a:r>
              <a:rPr lang="en-US" sz="3600" dirty="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সং</a:t>
            </a:r>
            <a:r>
              <a:rPr lang="bn-IN" sz="3600" dirty="0" smtClean="0">
                <a:latin typeface="SutonnyOMJ" panose="01010600010101010101" pitchFamily="2" charset="0"/>
                <a:cs typeface="SutonnyOMJ" panose="01010600010101010101" pitchFamily="2" charset="0"/>
              </a:rPr>
              <a:t>শ্লিষ্ট</a:t>
            </a:r>
            <a:r>
              <a:rPr lang="bn-IN" sz="3600" dirty="0">
                <a:latin typeface="SutonnyOMJ" panose="01010600010101010101" pitchFamily="2" charset="0"/>
                <a:cs typeface="SutonnyOMJ" panose="01010600010101010101" pitchFamily="2" charset="0"/>
              </a:rPr>
              <a:t> </a:t>
            </a:r>
            <a:r>
              <a:rPr lang="en-US" sz="3600" dirty="0" smtClean="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অঙ্গ</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রাষ্ট্রগুলো</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স্বায়ত্তশাসিত</a:t>
            </a:r>
            <a:r>
              <a:rPr lang="en-US" sz="3600" dirty="0">
                <a:latin typeface="SutonnyOMJ" panose="01010600010101010101" pitchFamily="2" charset="0"/>
                <a:cs typeface="SutonnyOMJ" panose="01010600010101010101" pitchFamily="2" charset="0"/>
              </a:rPr>
              <a:t> ও </a:t>
            </a:r>
            <a:r>
              <a:rPr lang="en-US" sz="3600" dirty="0" err="1">
                <a:latin typeface="SutonnyOMJ" panose="01010600010101010101" pitchFamily="2" charset="0"/>
                <a:cs typeface="SutonnyOMJ" panose="01010600010101010101" pitchFamily="2" charset="0"/>
              </a:rPr>
              <a:t>সার্বভৌম</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হবে</a:t>
            </a:r>
            <a:r>
              <a:rPr lang="en-US" sz="3600" dirty="0" smtClean="0">
                <a:latin typeface="SutonnyOMJ" panose="01010600010101010101" pitchFamily="2" charset="0"/>
                <a:cs typeface="SutonnyOMJ" panose="01010600010101010101" pitchFamily="2" charset="0"/>
              </a:rPr>
              <a:t>।</a:t>
            </a:r>
            <a:endParaRPr lang="en-US" sz="3600" dirty="0">
              <a:latin typeface="SutonnyOMJ" panose="01010600010101010101" pitchFamily="2" charset="0"/>
              <a:cs typeface="SutonnyOMJ" panose="01010600010101010101" pitchFamily="2" charset="0"/>
            </a:endParaRPr>
          </a:p>
          <a:p>
            <a:pPr algn="just"/>
            <a:r>
              <a:rPr lang="en-US" sz="3600" dirty="0">
                <a:latin typeface="SutonnyOMJ" panose="01010600010101010101" pitchFamily="2" charset="0"/>
                <a:cs typeface="SutonnyOMJ" panose="01010600010101010101" pitchFamily="2" charset="0"/>
              </a:rPr>
              <a:t>গ. </a:t>
            </a:r>
            <a:r>
              <a:rPr lang="en-US" sz="3600" dirty="0" err="1">
                <a:latin typeface="SutonnyOMJ" panose="01010600010101010101" pitchFamily="2" charset="0"/>
                <a:cs typeface="SutonnyOMJ" panose="01010600010101010101" pitchFamily="2" charset="0"/>
              </a:rPr>
              <a:t>সংখ্যালঘু</a:t>
            </a:r>
            <a:r>
              <a:rPr lang="en-US" sz="3600" dirty="0">
                <a:latin typeface="SutonnyOMJ" panose="01010600010101010101" pitchFamily="2" charset="0"/>
                <a:cs typeface="SutonnyOMJ" panose="01010600010101010101" pitchFamily="2" charset="0"/>
              </a:rPr>
              <a:t> </a:t>
            </a:r>
            <a:r>
              <a:rPr lang="en-US" sz="3600" dirty="0" smtClean="0">
                <a:latin typeface="SutonnyOMJ" panose="01010600010101010101" pitchFamily="2" charset="0"/>
                <a:cs typeface="SutonnyOMJ" panose="01010600010101010101" pitchFamily="2" charset="0"/>
              </a:rPr>
              <a:t>স</a:t>
            </a:r>
            <a:r>
              <a:rPr lang="bn-IN" sz="3600" dirty="0" smtClean="0">
                <a:latin typeface="SutonnyOMJ" panose="01010600010101010101" pitchFamily="2" charset="0"/>
                <a:cs typeface="SutonnyOMJ" panose="01010600010101010101" pitchFamily="2" charset="0"/>
              </a:rPr>
              <a:t>ম্প্র</a:t>
            </a:r>
            <a:r>
              <a:rPr lang="en-US" sz="3600" dirty="0" err="1" smtClean="0">
                <a:latin typeface="SutonnyOMJ" panose="01010600010101010101" pitchFamily="2" charset="0"/>
                <a:cs typeface="SutonnyOMJ" panose="01010600010101010101" pitchFamily="2" charset="0"/>
              </a:rPr>
              <a:t>দায়গুলোর</a:t>
            </a:r>
            <a:r>
              <a:rPr lang="en-US" sz="3600" dirty="0" smtClean="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সাথে</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পরামর্শ</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করে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তাদের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সব</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অধিকার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এবং</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স্বার্থরক্ষার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জন্য</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সংবিধানে</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পর্যাপ্ত</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ব্যবস্থা</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রাখতে</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হবে</a:t>
            </a:r>
            <a:r>
              <a:rPr lang="en-US" sz="3600" dirty="0">
                <a:latin typeface="SutonnyOMJ" panose="01010600010101010101" pitchFamily="2" charset="0"/>
                <a:cs typeface="SutonnyOMJ" panose="01010600010101010101" pitchFamily="2" charset="0"/>
              </a:rPr>
              <a:t>।</a:t>
            </a:r>
          </a:p>
          <a:p>
            <a:pPr algn="just"/>
            <a:r>
              <a:rPr lang="en-US" sz="3600" dirty="0">
                <a:latin typeface="SutonnyOMJ" panose="01010600010101010101" pitchFamily="2" charset="0"/>
                <a:cs typeface="SutonnyOMJ" panose="01010600010101010101" pitchFamily="2" charset="0"/>
              </a:rPr>
              <a:t>ঘ. </a:t>
            </a:r>
            <a:r>
              <a:rPr lang="en-US" sz="3600" dirty="0" err="1">
                <a:latin typeface="SutonnyOMJ" panose="01010600010101010101" pitchFamily="2" charset="0"/>
                <a:cs typeface="SutonnyOMJ" panose="01010600010101010101" pitchFamily="2" charset="0"/>
              </a:rPr>
              <a:t>প্রতিরক্ষা</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পররাষ্ট্র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যোগাযোগ</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ইত্যাদি</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বিষয়ে</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ক্ষমতা</a:t>
            </a:r>
            <a:r>
              <a:rPr lang="en-US" sz="3600" dirty="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সংশিষ্ট</a:t>
            </a:r>
            <a:r>
              <a:rPr lang="bn-IN" sz="3600" dirty="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অঙ্গ</a:t>
            </a:r>
            <a:r>
              <a:rPr lang="en-US" sz="3600" dirty="0" smtClean="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রাজ্যগুলোর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হাতে</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ন্যস্ত</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থাকবে</a:t>
            </a:r>
            <a:r>
              <a:rPr lang="en-US" sz="3600" dirty="0" smtClean="0">
                <a:latin typeface="SutonnyOMJ" panose="01010600010101010101" pitchFamily="2" charset="0"/>
                <a:cs typeface="SutonnyOMJ" panose="01010600010101010101" pitchFamily="2" charset="0"/>
              </a:rPr>
              <a:t>।</a:t>
            </a:r>
            <a:endParaRPr lang="en-US" sz="3600" dirty="0">
              <a:latin typeface="SutonnyOMJ" panose="01010600010101010101" pitchFamily="2" charset="0"/>
              <a:cs typeface="SutonnyOMJ" panose="01010600010101010101" pitchFamily="2" charset="0"/>
            </a:endParaRPr>
          </a:p>
          <a:p>
            <a:endParaRPr lang="en-US"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122164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8" dur="20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2000"/>
                                        <p:tgtEl>
                                          <p:spTgt spid="4">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20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2000"/>
                                        <p:tgtEl>
                                          <p:spTgt spid="4">
                                            <p:txEl>
                                              <p:pRg st="3" end="3"/>
                                            </p:txEl>
                                          </p:spTgt>
                                        </p:tgtEl>
                                        <p:attrNameLst>
                                          <p:attrName>ppt_x</p:attrName>
                                        </p:attrNameLst>
                                      </p:cBhvr>
                                      <p:tavLst>
                                        <p:tav tm="0">
                                          <p:val>
                                            <p:strVal val="#ppt_x-#ppt_w*1.125000"/>
                                          </p:val>
                                        </p:tav>
                                        <p:tav tm="100000">
                                          <p:val>
                                            <p:strVal val="#ppt_x"/>
                                          </p:val>
                                        </p:tav>
                                      </p:tavLst>
                                    </p:anim>
                                    <p:animEffect transition="in" filter="wipe(right)">
                                      <p:cBhvr>
                                        <p:cTn id="20" dur="20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2000"/>
                                        <p:tgtEl>
                                          <p:spTgt spid="4">
                                            <p:txEl>
                                              <p:pRg st="4" end="4"/>
                                            </p:txEl>
                                          </p:spTgt>
                                        </p:tgtEl>
                                        <p:attrNameLst>
                                          <p:attrName>ppt_x</p:attrName>
                                        </p:attrNameLst>
                                      </p:cBhvr>
                                      <p:tavLst>
                                        <p:tav tm="0">
                                          <p:val>
                                            <p:strVal val="#ppt_x-#ppt_w*1.125000"/>
                                          </p:val>
                                        </p:tav>
                                        <p:tav tm="100000">
                                          <p:val>
                                            <p:strVal val="#ppt_x"/>
                                          </p:val>
                                        </p:tav>
                                      </p:tavLst>
                                    </p:anim>
                                    <p:animEffect transition="in" filter="wipe(right)">
                                      <p:cBhvr>
                                        <p:cTn id="26" dur="2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2000"/>
                                        <p:tgtEl>
                                          <p:spTgt spid="4">
                                            <p:txEl>
                                              <p:pRg st="5" end="5"/>
                                            </p:txEl>
                                          </p:spTgt>
                                        </p:tgtEl>
                                        <p:attrNameLst>
                                          <p:attrName>ppt_x</p:attrName>
                                        </p:attrNameLst>
                                      </p:cBhvr>
                                      <p:tavLst>
                                        <p:tav tm="0">
                                          <p:val>
                                            <p:strVal val="#ppt_x-#ppt_w*1.125000"/>
                                          </p:val>
                                        </p:tav>
                                        <p:tav tm="100000">
                                          <p:val>
                                            <p:strVal val="#ppt_x"/>
                                          </p:val>
                                        </p:tav>
                                      </p:tavLst>
                                    </p:anim>
                                    <p:animEffect transition="in" filter="wipe(right)">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9419" t="10542" r="17251" b="10847"/>
          <a:stretch/>
        </p:blipFill>
        <p:spPr bwMode="auto">
          <a:xfrm>
            <a:off x="418052" y="441229"/>
            <a:ext cx="5900329"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8416" y="2652114"/>
            <a:ext cx="4750243" cy="3562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580534" y="1025362"/>
            <a:ext cx="5365824" cy="2185214"/>
          </a:xfrm>
          <a:prstGeom prst="rect">
            <a:avLst/>
          </a:prstGeom>
        </p:spPr>
        <p:txBody>
          <a:bodyPr wrap="square">
            <a:spAutoFit/>
          </a:bodyPr>
          <a:lstStyle/>
          <a:p>
            <a:pPr algn="ctr"/>
            <a:r>
              <a:rPr lang="bn-IN" sz="3600" u="sng" dirty="0" smtClean="0">
                <a:solidFill>
                  <a:schemeClr val="bg1"/>
                </a:solidFill>
                <a:latin typeface="SutonnyOMJ" panose="01010600010101010101" pitchFamily="2" charset="0"/>
                <a:cs typeface="SutonnyOMJ" panose="01010600010101010101" pitchFamily="2" charset="0"/>
              </a:rPr>
              <a:t>জোড়ায় কাজ</a:t>
            </a:r>
          </a:p>
          <a:p>
            <a:pPr algn="ctr"/>
            <a:endParaRPr lang="en-US" sz="3600" u="sng" dirty="0">
              <a:solidFill>
                <a:schemeClr val="bg1"/>
              </a:solidFill>
              <a:latin typeface="SutonnyOMJ" panose="01010600010101010101" pitchFamily="2" charset="0"/>
              <a:cs typeface="SutonnyOMJ" panose="01010600010101010101" pitchFamily="2" charset="0"/>
            </a:endParaRPr>
          </a:p>
          <a:p>
            <a:pPr marL="457200" indent="-457200">
              <a:buFont typeface="Wingdings" panose="05000000000000000000" pitchFamily="2" charset="2"/>
              <a:buChar char="q"/>
            </a:pPr>
            <a:r>
              <a:rPr lang="bn-IN" sz="3200" b="1" dirty="0">
                <a:solidFill>
                  <a:schemeClr val="bg1"/>
                </a:solidFill>
                <a:latin typeface="SutonnyOMJ" panose="01010600010101010101" pitchFamily="2" charset="0"/>
                <a:cs typeface="SutonnyOMJ" panose="01010600010101010101" pitchFamily="2" charset="0"/>
              </a:rPr>
              <a:t> লাহোর প্রস্তাবের ধারা </a:t>
            </a:r>
            <a:r>
              <a:rPr lang="bn-IN" sz="3200" b="1" dirty="0" smtClean="0">
                <a:solidFill>
                  <a:schemeClr val="bg1"/>
                </a:solidFill>
                <a:latin typeface="SutonnyOMJ" panose="01010600010101010101" pitchFamily="2" charset="0"/>
                <a:cs typeface="SutonnyOMJ" panose="01010600010101010101" pitchFamily="2" charset="0"/>
              </a:rPr>
              <a:t>গুলো ব্যাখ্যা কর</a:t>
            </a:r>
            <a:r>
              <a:rPr lang="bn-BD" sz="3200" b="1" dirty="0" smtClean="0">
                <a:solidFill>
                  <a:schemeClr val="bg1"/>
                </a:solidFill>
                <a:latin typeface="SutonnyOMJ" panose="01010600010101010101" pitchFamily="2" charset="0"/>
                <a:cs typeface="SutonnyOMJ" panose="01010600010101010101" pitchFamily="2" charset="0"/>
              </a:rPr>
              <a:t>।</a:t>
            </a:r>
            <a:endParaRPr lang="en-US" sz="3200" b="1" dirty="0">
              <a:solidFill>
                <a:schemeClr val="bg1"/>
              </a:solidFill>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323713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721"/>
            <a:ext cx="12052245" cy="6580879"/>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486713" y="1565732"/>
            <a:ext cx="11078817" cy="4801314"/>
          </a:xfrm>
          <a:prstGeom prst="rect">
            <a:avLst/>
          </a:prstGeom>
          <a:noFill/>
        </p:spPr>
        <p:txBody>
          <a:bodyPr wrap="square" rtlCol="0">
            <a:spAutoFit/>
          </a:bodyPr>
          <a:lstStyle/>
          <a:p>
            <a:pPr algn="just"/>
            <a:r>
              <a:rPr lang="bn-IN" sz="3600" dirty="0">
                <a:latin typeface="SutonnyOMJ" panose="01010600010101010101" pitchFamily="2" charset="0"/>
                <a:cs typeface="SutonnyOMJ" panose="01010600010101010101" pitchFamily="2" charset="0"/>
              </a:rPr>
              <a:t>লাহোর প্রস্তাবে সংখ্যাগরিষ্ঠ মুসলিম অঞ্চলগুলো নিয়ে রাষ্ট্রসমূহ গঠন করার কথা </a:t>
            </a:r>
            <a:r>
              <a:rPr lang="bn-IN" sz="3600" dirty="0" smtClean="0">
                <a:latin typeface="SutonnyOMJ" panose="01010600010101010101" pitchFamily="2" charset="0"/>
                <a:cs typeface="SutonnyOMJ" panose="01010600010101010101" pitchFamily="2" charset="0"/>
              </a:rPr>
              <a:t>বলা </a:t>
            </a:r>
            <a:r>
              <a:rPr lang="bn-IN" sz="3600" dirty="0">
                <a:latin typeface="SutonnyOMJ" panose="01010600010101010101" pitchFamily="2" charset="0"/>
                <a:cs typeface="SutonnyOMJ" panose="01010600010101010101" pitchFamily="2" charset="0"/>
              </a:rPr>
              <a:t>হয়েছিল। যার ফলে বাঙালি মুসলমান পূর্বাংশ নিয়ে একটি ‘স্বাধীন বাংলা রাষ্ট্র’ </a:t>
            </a:r>
            <a:r>
              <a:rPr lang="bn-IN" sz="3600" dirty="0" smtClean="0">
                <a:latin typeface="SutonnyOMJ" panose="01010600010101010101" pitchFamily="2" charset="0"/>
                <a:cs typeface="SutonnyOMJ" panose="01010600010101010101" pitchFamily="2" charset="0"/>
              </a:rPr>
              <a:t>প্রতিষ্ঠার </a:t>
            </a:r>
            <a:r>
              <a:rPr lang="bn-IN" sz="3600" dirty="0">
                <a:latin typeface="SutonnyOMJ" panose="01010600010101010101" pitchFamily="2" charset="0"/>
                <a:cs typeface="SutonnyOMJ" panose="01010600010101010101" pitchFamily="2" charset="0"/>
              </a:rPr>
              <a:t>স্বপ্ন দেখেছিল। কিন্তু ১৯৪৬ খ্রিঃ ৯ এপ্রিল দিল্লিত মুসলিম লীগের দলীয়   আইনসভার সদস্যদের এক কনভেনশনে নীতিবহির্ভূতভাবে জিন্নাহ ‘লাহোর প্রস্তাব’  সংশোধনের নামে ভিন্ন একটি প্রস্তাব উত্থাপন করেন। এতে মুসলিম সংখ্যাগরিষ্ঠ অঞ্চলসমূহ নিয়ে একটি রাষ্ট্র গঠনের কথা বলা হয়। সুতরাং, বলা যেতে পারে যে ১৯৪০ খ্রিঃ লাহোর প্রস্তাবের ভিত্তিতে নয়, ১৯৪৬ খ্রিঃ এপ্রিল মাসে উত্থাপিত দিল্লি প্রস্তাবের ভিত্তিতে পাকিস্তানের জন্ম হয়</a:t>
            </a:r>
            <a:r>
              <a:rPr lang="bn-IN" sz="3200" dirty="0">
                <a:latin typeface="SutonnyOMJ" panose="01010600010101010101" pitchFamily="2" charset="0"/>
                <a:cs typeface="SutonnyOMJ" panose="01010600010101010101" pitchFamily="2" charset="0"/>
              </a:rPr>
              <a:t>।</a:t>
            </a:r>
            <a:endParaRPr lang="en-US" sz="3200" dirty="0">
              <a:latin typeface="SutonnyOMJ" panose="01010600010101010101" pitchFamily="2" charset="0"/>
              <a:cs typeface="SutonnyOMJ" panose="01010600010101010101" pitchFamily="2" charset="0"/>
            </a:endParaRPr>
          </a:p>
          <a:p>
            <a:endParaRPr lang="en-US" dirty="0">
              <a:latin typeface="SutonnyOMJ" panose="01010600010101010101" pitchFamily="2" charset="0"/>
              <a:cs typeface="SutonnyOMJ" panose="01010600010101010101" pitchFamily="2" charset="0"/>
            </a:endParaRPr>
          </a:p>
        </p:txBody>
      </p:sp>
      <p:sp>
        <p:nvSpPr>
          <p:cNvPr id="5" name="TextBox 4"/>
          <p:cNvSpPr txBox="1"/>
          <p:nvPr/>
        </p:nvSpPr>
        <p:spPr>
          <a:xfrm>
            <a:off x="783771" y="457200"/>
            <a:ext cx="4532812" cy="646331"/>
          </a:xfrm>
          <a:prstGeom prst="rect">
            <a:avLst/>
          </a:prstGeom>
          <a:solidFill>
            <a:schemeClr val="accent1">
              <a:lumMod val="40000"/>
              <a:lumOff val="60000"/>
            </a:schemeClr>
          </a:solidFill>
          <a:scene3d>
            <a:camera prst="orthographicFront"/>
            <a:lightRig rig="threePt" dir="t"/>
          </a:scene3d>
          <a:sp3d>
            <a:bevelT w="114300" prst="hardEdge"/>
          </a:sp3d>
        </p:spPr>
        <p:txBody>
          <a:bodyPr wrap="square" rtlCol="0">
            <a:spAutoFit/>
          </a:bodyPr>
          <a:lstStyle/>
          <a:p>
            <a:r>
              <a:rPr lang="bn-IN" sz="3600" dirty="0" smtClean="0">
                <a:latin typeface="SutonnyOMJ" panose="01010600010101010101" pitchFamily="2" charset="0"/>
                <a:cs typeface="SutonnyOMJ" panose="01010600010101010101" pitchFamily="2" charset="0"/>
              </a:rPr>
              <a:t>দু’টি স্বাধীন রাষ্ট্র প্রতিষ্ঠার </a:t>
            </a:r>
            <a:r>
              <a:rPr lang="bn-IN" sz="3600" dirty="0">
                <a:latin typeface="SutonnyOMJ" panose="01010600010101010101" pitchFamily="2" charset="0"/>
                <a:cs typeface="SutonnyOMJ" panose="01010600010101010101" pitchFamily="2" charset="0"/>
              </a:rPr>
              <a:t>স্বপ্ন</a:t>
            </a:r>
            <a:r>
              <a:rPr lang="bn-IN" sz="3600" dirty="0" smtClean="0">
                <a:latin typeface="SutonnyOMJ" panose="01010600010101010101" pitchFamily="2" charset="0"/>
                <a:cs typeface="SutonnyOMJ" panose="01010600010101010101" pitchFamily="2" charset="0"/>
              </a:rPr>
              <a:t> </a:t>
            </a:r>
            <a:endParaRPr lang="en-US" sz="3600"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97535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2461126999"/>
              </p:ext>
            </p:extLst>
          </p:nvPr>
        </p:nvGraphicFramePr>
        <p:xfrm>
          <a:off x="1423916" y="423082"/>
          <a:ext cx="9344168" cy="6011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90720452"/>
              </p:ext>
            </p:extLst>
          </p:nvPr>
        </p:nvGraphicFramePr>
        <p:xfrm>
          <a:off x="1417242" y="419859"/>
          <a:ext cx="9344168" cy="60118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1638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A703115E-51AC-4061-B52B-C8B053E50D7C}"/>
                                            </p:graphicEl>
                                          </p:spTgt>
                                        </p:tgtEl>
                                        <p:attrNameLst>
                                          <p:attrName>style.visibility</p:attrName>
                                        </p:attrNameLst>
                                      </p:cBhvr>
                                      <p:to>
                                        <p:strVal val="visible"/>
                                      </p:to>
                                    </p:set>
                                    <p:animEffect transition="in" filter="wheel(1)">
                                      <p:cBhvr>
                                        <p:cTn id="7" dur="2000"/>
                                        <p:tgtEl>
                                          <p:spTgt spid="4">
                                            <p:graphicEl>
                                              <a:dgm id="{A703115E-51AC-4061-B52B-C8B053E50D7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23D12A5C-797C-4FDC-8B56-F677FB8483AD}"/>
                                            </p:graphicEl>
                                          </p:spTgt>
                                        </p:tgtEl>
                                        <p:attrNameLst>
                                          <p:attrName>style.visibility</p:attrName>
                                        </p:attrNameLst>
                                      </p:cBhvr>
                                      <p:to>
                                        <p:strVal val="visible"/>
                                      </p:to>
                                    </p:set>
                                    <p:animEffect transition="in" filter="wheel(1)">
                                      <p:cBhvr>
                                        <p:cTn id="12" dur="2000"/>
                                        <p:tgtEl>
                                          <p:spTgt spid="4">
                                            <p:graphicEl>
                                              <a:dgm id="{23D12A5C-797C-4FDC-8B56-F677FB8483AD}"/>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graphicEl>
                                              <a:dgm id="{07203501-AB61-4C54-BF5B-007AC3480DF5}"/>
                                            </p:graphicEl>
                                          </p:spTgt>
                                        </p:tgtEl>
                                        <p:attrNameLst>
                                          <p:attrName>style.visibility</p:attrName>
                                        </p:attrNameLst>
                                      </p:cBhvr>
                                      <p:to>
                                        <p:strVal val="visible"/>
                                      </p:to>
                                    </p:set>
                                    <p:animEffect transition="in" filter="wheel(1)">
                                      <p:cBhvr>
                                        <p:cTn id="15" dur="2000"/>
                                        <p:tgtEl>
                                          <p:spTgt spid="4">
                                            <p:graphicEl>
                                              <a:dgm id="{07203501-AB61-4C54-BF5B-007AC3480DF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graphicEl>
                                              <a:dgm id="{3C2966F3-458B-46F1-8FDF-9ED5C658289F}"/>
                                            </p:graphicEl>
                                          </p:spTgt>
                                        </p:tgtEl>
                                        <p:attrNameLst>
                                          <p:attrName>style.visibility</p:attrName>
                                        </p:attrNameLst>
                                      </p:cBhvr>
                                      <p:to>
                                        <p:strVal val="visible"/>
                                      </p:to>
                                    </p:set>
                                    <p:animEffect transition="in" filter="wheel(1)">
                                      <p:cBhvr>
                                        <p:cTn id="20" dur="2000"/>
                                        <p:tgtEl>
                                          <p:spTgt spid="4">
                                            <p:graphicEl>
                                              <a:dgm id="{3C2966F3-458B-46F1-8FDF-9ED5C658289F}"/>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graphicEl>
                                              <a:dgm id="{7F88B125-18D6-452E-BC40-A81213FE0076}"/>
                                            </p:graphicEl>
                                          </p:spTgt>
                                        </p:tgtEl>
                                        <p:attrNameLst>
                                          <p:attrName>style.visibility</p:attrName>
                                        </p:attrNameLst>
                                      </p:cBhvr>
                                      <p:to>
                                        <p:strVal val="visible"/>
                                      </p:to>
                                    </p:set>
                                    <p:animEffect transition="in" filter="wheel(1)">
                                      <p:cBhvr>
                                        <p:cTn id="23" dur="2000"/>
                                        <p:tgtEl>
                                          <p:spTgt spid="4">
                                            <p:graphicEl>
                                              <a:dgm id="{7F88B125-18D6-452E-BC40-A81213FE007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4">
                                            <p:graphicEl>
                                              <a:dgm id="{C625A903-1252-41D8-9F38-9BF5CA9366EB}"/>
                                            </p:graphicEl>
                                          </p:spTgt>
                                        </p:tgtEl>
                                        <p:attrNameLst>
                                          <p:attrName>style.visibility</p:attrName>
                                        </p:attrNameLst>
                                      </p:cBhvr>
                                      <p:to>
                                        <p:strVal val="visible"/>
                                      </p:to>
                                    </p:set>
                                    <p:animEffect transition="in" filter="wheel(1)">
                                      <p:cBhvr>
                                        <p:cTn id="28" dur="2000"/>
                                        <p:tgtEl>
                                          <p:spTgt spid="4">
                                            <p:graphicEl>
                                              <a:dgm id="{C625A903-1252-41D8-9F38-9BF5CA9366EB}"/>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
                                            <p:graphicEl>
                                              <a:dgm id="{0DEFE33E-3E3B-436B-A203-6B2A63028275}"/>
                                            </p:graphicEl>
                                          </p:spTgt>
                                        </p:tgtEl>
                                        <p:attrNameLst>
                                          <p:attrName>style.visibility</p:attrName>
                                        </p:attrNameLst>
                                      </p:cBhvr>
                                      <p:to>
                                        <p:strVal val="visible"/>
                                      </p:to>
                                    </p:set>
                                    <p:animEffect transition="in" filter="wheel(1)">
                                      <p:cBhvr>
                                        <p:cTn id="31" dur="2000"/>
                                        <p:tgtEl>
                                          <p:spTgt spid="4">
                                            <p:graphicEl>
                                              <a:dgm id="{0DEFE33E-3E3B-436B-A203-6B2A6302827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4">
                                            <p:graphicEl>
                                              <a:dgm id="{6D936BAD-FEFD-468F-95D1-4916C49E892D}"/>
                                            </p:graphicEl>
                                          </p:spTgt>
                                        </p:tgtEl>
                                        <p:attrNameLst>
                                          <p:attrName>style.visibility</p:attrName>
                                        </p:attrNameLst>
                                      </p:cBhvr>
                                      <p:to>
                                        <p:strVal val="visible"/>
                                      </p:to>
                                    </p:set>
                                    <p:animEffect transition="in" filter="wheel(1)">
                                      <p:cBhvr>
                                        <p:cTn id="36" dur="2000"/>
                                        <p:tgtEl>
                                          <p:spTgt spid="4">
                                            <p:graphicEl>
                                              <a:dgm id="{6D936BAD-FEFD-468F-95D1-4916C49E892D}"/>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4">
                                            <p:graphicEl>
                                              <a:dgm id="{43352EAB-AA0C-4AA1-B927-245D69888E42}"/>
                                            </p:graphicEl>
                                          </p:spTgt>
                                        </p:tgtEl>
                                        <p:attrNameLst>
                                          <p:attrName>style.visibility</p:attrName>
                                        </p:attrNameLst>
                                      </p:cBhvr>
                                      <p:to>
                                        <p:strVal val="visible"/>
                                      </p:to>
                                    </p:set>
                                    <p:animEffect transition="in" filter="wheel(1)">
                                      <p:cBhvr>
                                        <p:cTn id="39" dur="2000"/>
                                        <p:tgtEl>
                                          <p:spTgt spid="4">
                                            <p:graphicEl>
                                              <a:dgm id="{43352EAB-AA0C-4AA1-B927-245D69888E4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4">
                                            <p:graphicEl>
                                              <a:dgm id="{A2B101F8-66DA-46C6-9BF3-0274070E1D63}"/>
                                            </p:graphicEl>
                                          </p:spTgt>
                                        </p:tgtEl>
                                        <p:attrNameLst>
                                          <p:attrName>style.visibility</p:attrName>
                                        </p:attrNameLst>
                                      </p:cBhvr>
                                      <p:to>
                                        <p:strVal val="visible"/>
                                      </p:to>
                                    </p:set>
                                    <p:animEffect transition="in" filter="wheel(1)">
                                      <p:cBhvr>
                                        <p:cTn id="44" dur="2000"/>
                                        <p:tgtEl>
                                          <p:spTgt spid="4">
                                            <p:graphicEl>
                                              <a:dgm id="{A2B101F8-66DA-46C6-9BF3-0274070E1D63}"/>
                                            </p:graphicEl>
                                          </p:spTgt>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4">
                                            <p:graphicEl>
                                              <a:dgm id="{E8C3F01C-7CBC-4B09-BFC8-14C867540F8A}"/>
                                            </p:graphicEl>
                                          </p:spTgt>
                                        </p:tgtEl>
                                        <p:attrNameLst>
                                          <p:attrName>style.visibility</p:attrName>
                                        </p:attrNameLst>
                                      </p:cBhvr>
                                      <p:to>
                                        <p:strVal val="visible"/>
                                      </p:to>
                                    </p:set>
                                    <p:animEffect transition="in" filter="wheel(1)">
                                      <p:cBhvr>
                                        <p:cTn id="47" dur="2000"/>
                                        <p:tgtEl>
                                          <p:spTgt spid="4">
                                            <p:graphicEl>
                                              <a:dgm id="{E8C3F01C-7CBC-4B09-BFC8-14C867540F8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5">
                                            <p:graphicEl>
                                              <a:dgm id="{A703115E-51AC-4061-B52B-C8B053E50D7C}"/>
                                            </p:graphicEl>
                                          </p:spTgt>
                                        </p:tgtEl>
                                        <p:attrNameLst>
                                          <p:attrName>style.visibility</p:attrName>
                                        </p:attrNameLst>
                                      </p:cBhvr>
                                      <p:to>
                                        <p:strVal val="visible"/>
                                      </p:to>
                                    </p:set>
                                    <p:animEffect transition="in" filter="wheel(1)">
                                      <p:cBhvr>
                                        <p:cTn id="52" dur="2000"/>
                                        <p:tgtEl>
                                          <p:spTgt spid="5">
                                            <p:graphicEl>
                                              <a:dgm id="{A703115E-51AC-4061-B52B-C8B053E50D7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5">
                                            <p:graphicEl>
                                              <a:dgm id="{23D12A5C-797C-4FDC-8B56-F677FB8483AD}"/>
                                            </p:graphicEl>
                                          </p:spTgt>
                                        </p:tgtEl>
                                        <p:attrNameLst>
                                          <p:attrName>style.visibility</p:attrName>
                                        </p:attrNameLst>
                                      </p:cBhvr>
                                      <p:to>
                                        <p:strVal val="visible"/>
                                      </p:to>
                                    </p:set>
                                    <p:animEffect transition="in" filter="wheel(1)">
                                      <p:cBhvr>
                                        <p:cTn id="57" dur="2000"/>
                                        <p:tgtEl>
                                          <p:spTgt spid="5">
                                            <p:graphicEl>
                                              <a:dgm id="{23D12A5C-797C-4FDC-8B56-F677FB8483AD}"/>
                                            </p:graphicEl>
                                          </p:spTgt>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5">
                                            <p:graphicEl>
                                              <a:dgm id="{07203501-AB61-4C54-BF5B-007AC3480DF5}"/>
                                            </p:graphicEl>
                                          </p:spTgt>
                                        </p:tgtEl>
                                        <p:attrNameLst>
                                          <p:attrName>style.visibility</p:attrName>
                                        </p:attrNameLst>
                                      </p:cBhvr>
                                      <p:to>
                                        <p:strVal val="visible"/>
                                      </p:to>
                                    </p:set>
                                    <p:animEffect transition="in" filter="wheel(1)">
                                      <p:cBhvr>
                                        <p:cTn id="60" dur="2000"/>
                                        <p:tgtEl>
                                          <p:spTgt spid="5">
                                            <p:graphicEl>
                                              <a:dgm id="{07203501-AB61-4C54-BF5B-007AC3480DF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5">
                                            <p:graphicEl>
                                              <a:dgm id="{3C2966F3-458B-46F1-8FDF-9ED5C658289F}"/>
                                            </p:graphicEl>
                                          </p:spTgt>
                                        </p:tgtEl>
                                        <p:attrNameLst>
                                          <p:attrName>style.visibility</p:attrName>
                                        </p:attrNameLst>
                                      </p:cBhvr>
                                      <p:to>
                                        <p:strVal val="visible"/>
                                      </p:to>
                                    </p:set>
                                    <p:animEffect transition="in" filter="wheel(1)">
                                      <p:cBhvr>
                                        <p:cTn id="65" dur="2000"/>
                                        <p:tgtEl>
                                          <p:spTgt spid="5">
                                            <p:graphicEl>
                                              <a:dgm id="{3C2966F3-458B-46F1-8FDF-9ED5C658289F}"/>
                                            </p:graphicEl>
                                          </p:spTgt>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5">
                                            <p:graphicEl>
                                              <a:dgm id="{7F88B125-18D6-452E-BC40-A81213FE0076}"/>
                                            </p:graphicEl>
                                          </p:spTgt>
                                        </p:tgtEl>
                                        <p:attrNameLst>
                                          <p:attrName>style.visibility</p:attrName>
                                        </p:attrNameLst>
                                      </p:cBhvr>
                                      <p:to>
                                        <p:strVal val="visible"/>
                                      </p:to>
                                    </p:set>
                                    <p:animEffect transition="in" filter="wheel(1)">
                                      <p:cBhvr>
                                        <p:cTn id="68" dur="2000"/>
                                        <p:tgtEl>
                                          <p:spTgt spid="5">
                                            <p:graphicEl>
                                              <a:dgm id="{7F88B125-18D6-452E-BC40-A81213FE0076}"/>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5">
                                            <p:graphicEl>
                                              <a:dgm id="{C625A903-1252-41D8-9F38-9BF5CA9366EB}"/>
                                            </p:graphicEl>
                                          </p:spTgt>
                                        </p:tgtEl>
                                        <p:attrNameLst>
                                          <p:attrName>style.visibility</p:attrName>
                                        </p:attrNameLst>
                                      </p:cBhvr>
                                      <p:to>
                                        <p:strVal val="visible"/>
                                      </p:to>
                                    </p:set>
                                    <p:animEffect transition="in" filter="wheel(1)">
                                      <p:cBhvr>
                                        <p:cTn id="73" dur="2000"/>
                                        <p:tgtEl>
                                          <p:spTgt spid="5">
                                            <p:graphicEl>
                                              <a:dgm id="{C625A903-1252-41D8-9F38-9BF5CA9366EB}"/>
                                            </p:graphicEl>
                                          </p:spTgt>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5">
                                            <p:graphicEl>
                                              <a:dgm id="{0DEFE33E-3E3B-436B-A203-6B2A63028275}"/>
                                            </p:graphicEl>
                                          </p:spTgt>
                                        </p:tgtEl>
                                        <p:attrNameLst>
                                          <p:attrName>style.visibility</p:attrName>
                                        </p:attrNameLst>
                                      </p:cBhvr>
                                      <p:to>
                                        <p:strVal val="visible"/>
                                      </p:to>
                                    </p:set>
                                    <p:animEffect transition="in" filter="wheel(1)">
                                      <p:cBhvr>
                                        <p:cTn id="76" dur="2000"/>
                                        <p:tgtEl>
                                          <p:spTgt spid="5">
                                            <p:graphicEl>
                                              <a:dgm id="{0DEFE33E-3E3B-436B-A203-6B2A63028275}"/>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5">
                                            <p:graphicEl>
                                              <a:dgm id="{6D936BAD-FEFD-468F-95D1-4916C49E892D}"/>
                                            </p:graphicEl>
                                          </p:spTgt>
                                        </p:tgtEl>
                                        <p:attrNameLst>
                                          <p:attrName>style.visibility</p:attrName>
                                        </p:attrNameLst>
                                      </p:cBhvr>
                                      <p:to>
                                        <p:strVal val="visible"/>
                                      </p:to>
                                    </p:set>
                                    <p:animEffect transition="in" filter="wheel(1)">
                                      <p:cBhvr>
                                        <p:cTn id="81" dur="2000"/>
                                        <p:tgtEl>
                                          <p:spTgt spid="5">
                                            <p:graphicEl>
                                              <a:dgm id="{6D936BAD-FEFD-468F-95D1-4916C49E892D}"/>
                                            </p:graphicEl>
                                          </p:spTgt>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5">
                                            <p:graphicEl>
                                              <a:dgm id="{43352EAB-AA0C-4AA1-B927-245D69888E42}"/>
                                            </p:graphicEl>
                                          </p:spTgt>
                                        </p:tgtEl>
                                        <p:attrNameLst>
                                          <p:attrName>style.visibility</p:attrName>
                                        </p:attrNameLst>
                                      </p:cBhvr>
                                      <p:to>
                                        <p:strVal val="visible"/>
                                      </p:to>
                                    </p:set>
                                    <p:animEffect transition="in" filter="wheel(1)">
                                      <p:cBhvr>
                                        <p:cTn id="84" dur="2000"/>
                                        <p:tgtEl>
                                          <p:spTgt spid="5">
                                            <p:graphicEl>
                                              <a:dgm id="{43352EAB-AA0C-4AA1-B927-245D69888E42}"/>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grpId="0" nodeType="clickEffect">
                                  <p:stCondLst>
                                    <p:cond delay="0"/>
                                  </p:stCondLst>
                                  <p:childTnLst>
                                    <p:set>
                                      <p:cBhvr>
                                        <p:cTn id="88" dur="1" fill="hold">
                                          <p:stCondLst>
                                            <p:cond delay="0"/>
                                          </p:stCondLst>
                                        </p:cTn>
                                        <p:tgtEl>
                                          <p:spTgt spid="5">
                                            <p:graphicEl>
                                              <a:dgm id="{A2B101F8-66DA-46C6-9BF3-0274070E1D63}"/>
                                            </p:graphicEl>
                                          </p:spTgt>
                                        </p:tgtEl>
                                        <p:attrNameLst>
                                          <p:attrName>style.visibility</p:attrName>
                                        </p:attrNameLst>
                                      </p:cBhvr>
                                      <p:to>
                                        <p:strVal val="visible"/>
                                      </p:to>
                                    </p:set>
                                    <p:animEffect transition="in" filter="wheel(1)">
                                      <p:cBhvr>
                                        <p:cTn id="89" dur="2000"/>
                                        <p:tgtEl>
                                          <p:spTgt spid="5">
                                            <p:graphicEl>
                                              <a:dgm id="{A2B101F8-66DA-46C6-9BF3-0274070E1D63}"/>
                                            </p:graphicEl>
                                          </p:spTgt>
                                        </p:tgtEl>
                                      </p:cBhvr>
                                    </p:animEffect>
                                  </p:childTnLst>
                                </p:cTn>
                              </p:par>
                              <p:par>
                                <p:cTn id="90" presetID="21" presetClass="entr" presetSubtype="1" fill="hold" grpId="0" nodeType="withEffect">
                                  <p:stCondLst>
                                    <p:cond delay="0"/>
                                  </p:stCondLst>
                                  <p:childTnLst>
                                    <p:set>
                                      <p:cBhvr>
                                        <p:cTn id="91" dur="1" fill="hold">
                                          <p:stCondLst>
                                            <p:cond delay="0"/>
                                          </p:stCondLst>
                                        </p:cTn>
                                        <p:tgtEl>
                                          <p:spTgt spid="5">
                                            <p:graphicEl>
                                              <a:dgm id="{E8C3F01C-7CBC-4B09-BFC8-14C867540F8A}"/>
                                            </p:graphicEl>
                                          </p:spTgt>
                                        </p:tgtEl>
                                        <p:attrNameLst>
                                          <p:attrName>style.visibility</p:attrName>
                                        </p:attrNameLst>
                                      </p:cBhvr>
                                      <p:to>
                                        <p:strVal val="visible"/>
                                      </p:to>
                                    </p:set>
                                    <p:animEffect transition="in" filter="wheel(1)">
                                      <p:cBhvr>
                                        <p:cTn id="92" dur="2000"/>
                                        <p:tgtEl>
                                          <p:spTgt spid="5">
                                            <p:graphicEl>
                                              <a:dgm id="{E8C3F01C-7CBC-4B09-BFC8-14C867540F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Graphic spid="5"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2516134" y="6557556"/>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9419" t="10542" r="17251" b="10847"/>
          <a:stretch/>
        </p:blipFill>
        <p:spPr bwMode="auto">
          <a:xfrm>
            <a:off x="429489" y="318653"/>
            <a:ext cx="6427211"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Rectangle 4"/>
          <p:cNvSpPr/>
          <p:nvPr/>
        </p:nvSpPr>
        <p:spPr>
          <a:xfrm>
            <a:off x="673714" y="902571"/>
            <a:ext cx="5849874" cy="2677656"/>
          </a:xfrm>
          <a:prstGeom prst="rect">
            <a:avLst/>
          </a:prstGeom>
        </p:spPr>
        <p:txBody>
          <a:bodyPr wrap="square">
            <a:spAutoFit/>
          </a:bodyPr>
          <a:lstStyle/>
          <a:p>
            <a:pPr lvl="0" algn="ctr"/>
            <a:r>
              <a:rPr lang="bn-IN" sz="4400" u="sng" dirty="0" smtClean="0">
                <a:solidFill>
                  <a:schemeClr val="bg1"/>
                </a:solidFill>
                <a:latin typeface="NikoshBAN" panose="02000000000000000000" pitchFamily="2" charset="0"/>
                <a:cs typeface="NikoshBAN" panose="02000000000000000000" pitchFamily="2" charset="0"/>
              </a:rPr>
              <a:t>দলগত কাজ</a:t>
            </a:r>
          </a:p>
          <a:p>
            <a:pPr lvl="0" algn="ctr"/>
            <a:endParaRPr lang="bn-IN" sz="2800" u="sng" dirty="0" smtClean="0">
              <a:solidFill>
                <a:schemeClr val="bg1"/>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bn-IN" sz="3200" b="1" dirty="0" smtClean="0">
                <a:solidFill>
                  <a:schemeClr val="bg1"/>
                </a:solidFill>
                <a:latin typeface="NikoshBAN" panose="02000000000000000000" pitchFamily="2" charset="0"/>
                <a:cs typeface="NikoshBAN" panose="02000000000000000000" pitchFamily="2" charset="0"/>
              </a:rPr>
              <a:t> ভারত ও পাকিস্তান নামে দু’টি স্বাধীন রাষ্ট্রের জন্মে লাহোর প্রস্তাব প্রভাব যুক্তি সহকারে বুঝিয়ে লিখ</a:t>
            </a:r>
            <a:r>
              <a:rPr lang="bn-BD" sz="3200" b="1" dirty="0" smtClean="0">
                <a:solidFill>
                  <a:schemeClr val="bg1"/>
                </a:solidFill>
                <a:latin typeface="NikoshBAN" panose="02000000000000000000" pitchFamily="2" charset="0"/>
                <a:cs typeface="NikoshBAN" panose="02000000000000000000" pitchFamily="2" charset="0"/>
              </a:rPr>
              <a:t>।</a:t>
            </a:r>
            <a:endParaRPr lang="en-US" sz="3200" b="1" dirty="0">
              <a:solidFill>
                <a:schemeClr val="bg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8643" y="2754957"/>
            <a:ext cx="4971659" cy="3728744"/>
          </a:xfrm>
          <a:prstGeom prst="rect">
            <a:avLst/>
          </a:prstGeom>
          <a:ln>
            <a:noFill/>
          </a:ln>
          <a:effectLst>
            <a:softEdge rad="112500"/>
          </a:effectLst>
        </p:spPr>
      </p:pic>
    </p:spTree>
    <p:extLst>
      <p:ext uri="{BB962C8B-B14F-4D97-AF65-F5344CB8AC3E}">
        <p14:creationId xmlns:p14="http://schemas.microsoft.com/office/powerpoint/2010/main" val="4162232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9967" y="0"/>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1952511" y="1976009"/>
            <a:ext cx="8458200" cy="457200"/>
          </a:xfrm>
          <a:prstGeom prst="rect">
            <a:avLst/>
          </a:prstGeom>
          <a:noFill/>
        </p:spPr>
        <p:style>
          <a:lnRef idx="3">
            <a:schemeClr val="lt1"/>
          </a:lnRef>
          <a:fillRef idx="1">
            <a:schemeClr val="accent2"/>
          </a:fillRef>
          <a:effectRef idx="1">
            <a:schemeClr val="accent2"/>
          </a:effectRef>
          <a:fontRef idx="minor">
            <a:schemeClr val="lt1"/>
          </a:fontRef>
        </p:style>
        <p:txBody>
          <a:bodyPr rtlCol="0" anchor="ctr"/>
          <a:lstStyle/>
          <a:p>
            <a:r>
              <a:rPr lang="bn-BD" sz="2400" dirty="0">
                <a:solidFill>
                  <a:schemeClr val="tx1"/>
                </a:solidFill>
                <a:latin typeface="SutonnyOMJ" panose="01010600010101010101" pitchFamily="2" charset="0"/>
                <a:cs typeface="SutonnyOMJ" panose="01010600010101010101" pitchFamily="2" charset="0"/>
              </a:rPr>
              <a:t>১ । দ্বিজাতি তত্ত্ব কে উত্থাপন করেন ? 	</a:t>
            </a:r>
            <a:r>
              <a:rPr lang="bn-BD" sz="2400" dirty="0">
                <a:solidFill>
                  <a:schemeClr val="tx1"/>
                </a:solidFill>
              </a:rPr>
              <a:t>			</a:t>
            </a:r>
            <a:endParaRPr lang="en-US" sz="2400" dirty="0">
              <a:solidFill>
                <a:schemeClr val="tx1"/>
              </a:solidFill>
            </a:endParaRPr>
          </a:p>
        </p:txBody>
      </p:sp>
      <p:sp>
        <p:nvSpPr>
          <p:cNvPr id="5" name="Rectangle 4"/>
          <p:cNvSpPr/>
          <p:nvPr/>
        </p:nvSpPr>
        <p:spPr>
          <a:xfrm>
            <a:off x="1952511" y="2545979"/>
            <a:ext cx="8458200" cy="4572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bn-BD" sz="2400" dirty="0">
                <a:solidFill>
                  <a:schemeClr val="tx1"/>
                </a:solidFill>
                <a:latin typeface="SutonnyOMJ" panose="01010600010101010101" pitchFamily="2" charset="0"/>
                <a:cs typeface="SutonnyOMJ" panose="01010600010101010101" pitchFamily="2" charset="0"/>
              </a:rPr>
              <a:t>( ক ) মহাত্মা গান্ধী ( খ) ফজলুল হক ( গ) জিন্নাহ  ( ঘ ) আল্লামা ইকবাল </a:t>
            </a:r>
            <a:endParaRPr lang="en-US" sz="2400" dirty="0">
              <a:solidFill>
                <a:schemeClr val="tx1"/>
              </a:solidFill>
              <a:latin typeface="SutonnyOMJ" panose="01010600010101010101" pitchFamily="2" charset="0"/>
              <a:cs typeface="SutonnyOMJ" panose="01010600010101010101" pitchFamily="2" charset="0"/>
            </a:endParaRPr>
          </a:p>
        </p:txBody>
      </p:sp>
      <p:sp>
        <p:nvSpPr>
          <p:cNvPr id="6" name="Rectangle 5"/>
          <p:cNvSpPr/>
          <p:nvPr/>
        </p:nvSpPr>
        <p:spPr>
          <a:xfrm>
            <a:off x="1917879" y="3195051"/>
            <a:ext cx="8458200" cy="457200"/>
          </a:xfrm>
          <a:prstGeom prst="rect">
            <a:avLst/>
          </a:prstGeom>
          <a:noFill/>
        </p:spPr>
        <p:style>
          <a:lnRef idx="3">
            <a:schemeClr val="lt1"/>
          </a:lnRef>
          <a:fillRef idx="1">
            <a:schemeClr val="accent2"/>
          </a:fillRef>
          <a:effectRef idx="1">
            <a:schemeClr val="accent2"/>
          </a:effectRef>
          <a:fontRef idx="minor">
            <a:schemeClr val="lt1"/>
          </a:fontRef>
        </p:style>
        <p:txBody>
          <a:bodyPr rtlCol="0" anchor="ctr"/>
          <a:lstStyle/>
          <a:p>
            <a:r>
              <a:rPr lang="bn-BD" sz="2400" dirty="0">
                <a:solidFill>
                  <a:schemeClr val="tx1"/>
                </a:solidFill>
                <a:latin typeface="SutonnyOMJ" panose="01010600010101010101" pitchFamily="2" charset="0"/>
                <a:cs typeface="SutonnyOMJ" panose="01010600010101010101" pitchFamily="2" charset="0"/>
              </a:rPr>
              <a:t>২ । ১৯৪০ সনে লাহোর অধিবেশনে সভাপতি ছিলেন -</a:t>
            </a:r>
            <a:r>
              <a:rPr lang="bn-BD" sz="2400" dirty="0">
                <a:solidFill>
                  <a:schemeClr val="tx1"/>
                </a:solidFill>
              </a:rPr>
              <a:t>		 </a:t>
            </a:r>
            <a:endParaRPr lang="en-US" sz="2400" dirty="0">
              <a:solidFill>
                <a:schemeClr val="tx1"/>
              </a:solidFill>
            </a:endParaRPr>
          </a:p>
        </p:txBody>
      </p:sp>
      <p:sp>
        <p:nvSpPr>
          <p:cNvPr id="7" name="Rectangle 6"/>
          <p:cNvSpPr/>
          <p:nvPr/>
        </p:nvSpPr>
        <p:spPr>
          <a:xfrm>
            <a:off x="1917879" y="3719753"/>
            <a:ext cx="8458200" cy="457200"/>
          </a:xfrm>
          <a:prstGeom prst="rect">
            <a:avLst/>
          </a:prstGeom>
          <a:noFill/>
        </p:spPr>
        <p:style>
          <a:lnRef idx="3">
            <a:schemeClr val="lt1"/>
          </a:lnRef>
          <a:fillRef idx="1">
            <a:schemeClr val="accent4"/>
          </a:fillRef>
          <a:effectRef idx="1">
            <a:schemeClr val="accent4"/>
          </a:effectRef>
          <a:fontRef idx="minor">
            <a:schemeClr val="lt1"/>
          </a:fontRef>
        </p:style>
        <p:txBody>
          <a:bodyPr rtlCol="0" anchor="ctr"/>
          <a:lstStyle/>
          <a:p>
            <a:r>
              <a:rPr lang="bn-BD" sz="2400" dirty="0">
                <a:solidFill>
                  <a:schemeClr val="tx1"/>
                </a:solidFill>
                <a:latin typeface="SutonnyOMJ" panose="01010600010101010101" pitchFamily="2" charset="0"/>
                <a:cs typeface="SutonnyOMJ" panose="01010600010101010101" pitchFamily="2" charset="0"/>
              </a:rPr>
              <a:t>( ক) মুহাম্মদ আলী জিন্নাহ (খ) শেরে বাংলা (গ) নেহেরু (ঘ) রহমত আলি </a:t>
            </a:r>
            <a:endParaRPr lang="en-US" sz="2400" dirty="0">
              <a:solidFill>
                <a:schemeClr val="tx1"/>
              </a:solidFill>
              <a:latin typeface="SutonnyOMJ" panose="01010600010101010101" pitchFamily="2" charset="0"/>
              <a:cs typeface="SutonnyOMJ" panose="01010600010101010101" pitchFamily="2" charset="0"/>
            </a:endParaRPr>
          </a:p>
        </p:txBody>
      </p:sp>
      <p:sp>
        <p:nvSpPr>
          <p:cNvPr id="8" name="Rectangle 7"/>
          <p:cNvSpPr/>
          <p:nvPr/>
        </p:nvSpPr>
        <p:spPr>
          <a:xfrm>
            <a:off x="1985493" y="4265052"/>
            <a:ext cx="8458200" cy="457200"/>
          </a:xfrm>
          <a:prstGeom prst="rect">
            <a:avLst/>
          </a:prstGeom>
          <a:noFill/>
        </p:spPr>
        <p:style>
          <a:lnRef idx="3">
            <a:schemeClr val="lt1"/>
          </a:lnRef>
          <a:fillRef idx="1">
            <a:schemeClr val="accent2"/>
          </a:fillRef>
          <a:effectRef idx="1">
            <a:schemeClr val="accent2"/>
          </a:effectRef>
          <a:fontRef idx="minor">
            <a:schemeClr val="lt1"/>
          </a:fontRef>
        </p:style>
        <p:txBody>
          <a:bodyPr rtlCol="0" anchor="ctr"/>
          <a:lstStyle/>
          <a:p>
            <a:r>
              <a:rPr lang="bn-BD" sz="2400" dirty="0">
                <a:solidFill>
                  <a:schemeClr val="tx1"/>
                </a:solidFill>
                <a:latin typeface="SutonnyOMJ" panose="01010600010101010101" pitchFamily="2" charset="0"/>
                <a:cs typeface="SutonnyOMJ" panose="01010600010101010101" pitchFamily="2" charset="0"/>
              </a:rPr>
              <a:t>৩ । ১৯৪০ সনে  লাহোর প্রস্তাব কে উত্থাপন করেন ?		</a:t>
            </a:r>
            <a:r>
              <a:rPr lang="bn-BD" sz="2400" dirty="0">
                <a:solidFill>
                  <a:schemeClr val="tx1"/>
                </a:solidFill>
              </a:rPr>
              <a:t> </a:t>
            </a:r>
            <a:endParaRPr lang="en-US" sz="2400" dirty="0">
              <a:solidFill>
                <a:schemeClr val="tx1"/>
              </a:solidFill>
            </a:endParaRPr>
          </a:p>
        </p:txBody>
      </p:sp>
      <p:sp>
        <p:nvSpPr>
          <p:cNvPr id="9" name="Rectangle 8"/>
          <p:cNvSpPr/>
          <p:nvPr/>
        </p:nvSpPr>
        <p:spPr>
          <a:xfrm>
            <a:off x="1952511" y="4893000"/>
            <a:ext cx="8458200" cy="457200"/>
          </a:xfrm>
          <a:prstGeom prst="rect">
            <a:avLst/>
          </a:prstGeom>
          <a:noFill/>
        </p:spPr>
        <p:style>
          <a:lnRef idx="3">
            <a:schemeClr val="lt1"/>
          </a:lnRef>
          <a:fillRef idx="1">
            <a:schemeClr val="accent4"/>
          </a:fillRef>
          <a:effectRef idx="1">
            <a:schemeClr val="accent4"/>
          </a:effectRef>
          <a:fontRef idx="minor">
            <a:schemeClr val="lt1"/>
          </a:fontRef>
        </p:style>
        <p:txBody>
          <a:bodyPr rtlCol="0" anchor="ctr"/>
          <a:lstStyle/>
          <a:p>
            <a:r>
              <a:rPr lang="bn-BD" sz="2400" dirty="0">
                <a:solidFill>
                  <a:schemeClr val="tx1"/>
                </a:solidFill>
                <a:latin typeface="SutonnyOMJ" panose="01010600010101010101" pitchFamily="2" charset="0"/>
                <a:cs typeface="SutonnyOMJ" panose="01010600010101010101" pitchFamily="2" charset="0"/>
              </a:rPr>
              <a:t>(ক) আল্লামা ইকবাল (খ) কায়দে আযম (গ) ফজলুল হক (ঘ) সোহরাওয়ার্দী </a:t>
            </a:r>
            <a:endParaRPr lang="en-US" sz="2400" dirty="0">
              <a:solidFill>
                <a:schemeClr val="tx1"/>
              </a:solidFill>
              <a:latin typeface="SutonnyOMJ" panose="01010600010101010101" pitchFamily="2" charset="0"/>
              <a:cs typeface="SutonnyOMJ" panose="01010600010101010101" pitchFamily="2" charset="0"/>
            </a:endParaRPr>
          </a:p>
        </p:txBody>
      </p:sp>
      <p:sp>
        <p:nvSpPr>
          <p:cNvPr id="10" name="Rectangle 9"/>
          <p:cNvSpPr/>
          <p:nvPr/>
        </p:nvSpPr>
        <p:spPr>
          <a:xfrm>
            <a:off x="1985493" y="5509621"/>
            <a:ext cx="8458200" cy="457200"/>
          </a:xfrm>
          <a:prstGeom prst="rect">
            <a:avLst/>
          </a:prstGeom>
          <a:noFill/>
        </p:spPr>
        <p:style>
          <a:lnRef idx="3">
            <a:schemeClr val="lt1"/>
          </a:lnRef>
          <a:fillRef idx="1">
            <a:schemeClr val="accent2"/>
          </a:fillRef>
          <a:effectRef idx="1">
            <a:schemeClr val="accent2"/>
          </a:effectRef>
          <a:fontRef idx="minor">
            <a:schemeClr val="lt1"/>
          </a:fontRef>
        </p:style>
        <p:txBody>
          <a:bodyPr rtlCol="0" anchor="ctr"/>
          <a:lstStyle/>
          <a:p>
            <a:r>
              <a:rPr lang="bn-BD" sz="2400" dirty="0">
                <a:solidFill>
                  <a:schemeClr val="tx1"/>
                </a:solidFill>
                <a:latin typeface="SutonnyOMJ" panose="01010600010101010101" pitchFamily="2" charset="0"/>
                <a:cs typeface="SutonnyOMJ" panose="01010600010101010101" pitchFamily="2" charset="0"/>
              </a:rPr>
              <a:t>৪ । ১৯৪০ সালের কত তারিখে লাহোর প্রস্তাব উত্থাপন করা হয় ? </a:t>
            </a:r>
            <a:endParaRPr lang="en-US" sz="2400" dirty="0">
              <a:solidFill>
                <a:schemeClr val="tx1"/>
              </a:solidFill>
              <a:latin typeface="SutonnyOMJ" panose="01010600010101010101" pitchFamily="2" charset="0"/>
              <a:cs typeface="SutonnyOMJ" panose="01010600010101010101" pitchFamily="2" charset="0"/>
            </a:endParaRPr>
          </a:p>
        </p:txBody>
      </p:sp>
      <p:sp>
        <p:nvSpPr>
          <p:cNvPr id="11" name="Rectangle 10"/>
          <p:cNvSpPr/>
          <p:nvPr/>
        </p:nvSpPr>
        <p:spPr>
          <a:xfrm>
            <a:off x="1917879" y="6002088"/>
            <a:ext cx="8458200" cy="457200"/>
          </a:xfrm>
          <a:prstGeom prst="rect">
            <a:avLst/>
          </a:prstGeom>
          <a:noFill/>
        </p:spPr>
        <p:style>
          <a:lnRef idx="3">
            <a:schemeClr val="lt1"/>
          </a:lnRef>
          <a:fillRef idx="1">
            <a:schemeClr val="accent4"/>
          </a:fillRef>
          <a:effectRef idx="1">
            <a:schemeClr val="accent4"/>
          </a:effectRef>
          <a:fontRef idx="minor">
            <a:schemeClr val="lt1"/>
          </a:fontRef>
        </p:style>
        <p:txBody>
          <a:bodyPr rtlCol="0" anchor="ctr"/>
          <a:lstStyle/>
          <a:p>
            <a:r>
              <a:rPr lang="bn-BD" sz="2400" dirty="0">
                <a:solidFill>
                  <a:schemeClr val="tx1"/>
                </a:solidFill>
                <a:latin typeface="SutonnyOMJ" panose="01010600010101010101" pitchFamily="2" charset="0"/>
                <a:cs typeface="SutonnyOMJ" panose="01010600010101010101" pitchFamily="2" charset="0"/>
              </a:rPr>
              <a:t>(ক) ২৩ জুন (খ) ৩০ জুন  (গ) ৩০ মার্চ (ঘ)  ২৩ মার্চ । 		</a:t>
            </a:r>
            <a:endParaRPr lang="en-US" sz="2400" dirty="0">
              <a:solidFill>
                <a:schemeClr val="tx1"/>
              </a:solidFill>
              <a:latin typeface="SutonnyOMJ" panose="01010600010101010101" pitchFamily="2" charset="0"/>
              <a:cs typeface="SutonnyOMJ" panose="01010600010101010101" pitchFamily="2" charset="0"/>
            </a:endParaRPr>
          </a:p>
        </p:txBody>
      </p:sp>
      <p:sp>
        <p:nvSpPr>
          <p:cNvPr id="15" name="Oval 14"/>
          <p:cNvSpPr/>
          <p:nvPr/>
        </p:nvSpPr>
        <p:spPr>
          <a:xfrm>
            <a:off x="3888655" y="2568402"/>
            <a:ext cx="380999" cy="385010"/>
          </a:xfrm>
          <a:prstGeom prst="ellipse">
            <a:avLst/>
          </a:prstGeom>
          <a:solidFill>
            <a:schemeClr val="accent1">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Oval 15"/>
          <p:cNvSpPr/>
          <p:nvPr/>
        </p:nvSpPr>
        <p:spPr>
          <a:xfrm>
            <a:off x="2002052" y="3750804"/>
            <a:ext cx="427149" cy="376608"/>
          </a:xfrm>
          <a:prstGeom prst="ellipse">
            <a:avLst/>
          </a:prstGeom>
          <a:solidFill>
            <a:schemeClr val="accent1">
              <a:lumMod val="75000"/>
            </a:schemeClr>
          </a:solidFill>
          <a:ln>
            <a:solidFill>
              <a:schemeClr val="accent1">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7" name="Oval 16"/>
          <p:cNvSpPr/>
          <p:nvPr/>
        </p:nvSpPr>
        <p:spPr>
          <a:xfrm>
            <a:off x="5613227" y="4881673"/>
            <a:ext cx="439659" cy="402760"/>
          </a:xfrm>
          <a:prstGeom prst="ellipse">
            <a:avLst/>
          </a:prstGeom>
          <a:solidFill>
            <a:srgbClr val="0070C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8" name="Oval 17"/>
          <p:cNvSpPr/>
          <p:nvPr/>
        </p:nvSpPr>
        <p:spPr>
          <a:xfrm>
            <a:off x="5694441" y="6046022"/>
            <a:ext cx="452538" cy="423867"/>
          </a:xfrm>
          <a:prstGeom prst="ellipse">
            <a:avLst/>
          </a:prstGeom>
          <a:solidFill>
            <a:srgbClr val="0070C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1" name="Cloud 20"/>
          <p:cNvSpPr/>
          <p:nvPr/>
        </p:nvSpPr>
        <p:spPr>
          <a:xfrm>
            <a:off x="3137984" y="395379"/>
            <a:ext cx="4950485" cy="1171277"/>
          </a:xfrm>
          <a:prstGeom prst="cloud">
            <a:avLst/>
          </a:prstGeom>
          <a:solidFill>
            <a:schemeClr val="bg1">
              <a:lumMod val="95000"/>
            </a:schemeClr>
          </a:solidFill>
          <a:ln w="57150">
            <a:solidFill>
              <a:schemeClr val="bg1">
                <a:lumMod val="8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r>
              <a:rPr lang="bn-IN" sz="4400" b="1" dirty="0" smtClean="0">
                <a:ln/>
                <a:latin typeface="SutonnyOMJ" panose="01010600010101010101" pitchFamily="2" charset="0"/>
                <a:cs typeface="SutonnyOMJ" panose="01010600010101010101" pitchFamily="2" charset="0"/>
              </a:rPr>
              <a:t>মূল্যায়ন</a:t>
            </a:r>
            <a:r>
              <a:rPr lang="bn-IN" sz="4400" b="1" dirty="0" smtClean="0">
                <a:ln/>
                <a:latin typeface="NikoshBAN" pitchFamily="2" charset="0"/>
                <a:cs typeface="NikoshBAN" pitchFamily="2" charset="0"/>
              </a:rPr>
              <a:t> </a:t>
            </a:r>
            <a:endParaRPr lang="en-US" sz="4400" b="1" dirty="0">
              <a:ln/>
            </a:endParaRPr>
          </a:p>
        </p:txBody>
      </p:sp>
    </p:spTree>
    <p:extLst>
      <p:ext uri="{BB962C8B-B14F-4D97-AF65-F5344CB8AC3E}">
        <p14:creationId xmlns:p14="http://schemas.microsoft.com/office/powerpoint/2010/main" val="18772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0-#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0-#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10" grpId="0" animBg="1"/>
      <p:bldP spid="11"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03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3671" y="5328254"/>
            <a:ext cx="11396649" cy="1200329"/>
          </a:xfrm>
          <a:prstGeom prst="rect">
            <a:avLst/>
          </a:prstGeom>
          <a:solidFill>
            <a:schemeClr val="accent6">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3600" dirty="0" smtClean="0">
                <a:solidFill>
                  <a:schemeClr val="tx1"/>
                </a:solidFill>
                <a:latin typeface="SutonnyOMJ" panose="01010600010101010101" pitchFamily="2" charset="0"/>
                <a:cs typeface="SutonnyOMJ" panose="01010600010101010101" pitchFamily="2" charset="0"/>
              </a:rPr>
              <a:t>“লাহোর প্রস্তাবের মধ্যেই স্বাধীন </a:t>
            </a:r>
            <a:r>
              <a:rPr lang="bn-IN" sz="3600" dirty="0">
                <a:solidFill>
                  <a:schemeClr val="tx1"/>
                </a:solidFill>
                <a:latin typeface="SutonnyOMJ" panose="01010600010101010101" pitchFamily="2" charset="0"/>
                <a:cs typeface="SutonnyOMJ" panose="01010600010101010101" pitchFamily="2" charset="0"/>
              </a:rPr>
              <a:t>বাংলাদেশের বীজ নিহিত </a:t>
            </a:r>
            <a:r>
              <a:rPr lang="bn-IN" sz="3600" dirty="0" smtClean="0">
                <a:solidFill>
                  <a:schemeClr val="tx1"/>
                </a:solidFill>
                <a:latin typeface="SutonnyOMJ" panose="01010600010101010101" pitchFamily="2" charset="0"/>
                <a:cs typeface="SutonnyOMJ" panose="01010600010101010101" pitchFamily="2" charset="0"/>
              </a:rPr>
              <a:t>ছিল” </a:t>
            </a:r>
            <a:r>
              <a:rPr lang="bn-IN" sz="3600" dirty="0" smtClean="0">
                <a:latin typeface="SutonnyOMJ" panose="01010600010101010101" pitchFamily="2" charset="0"/>
                <a:cs typeface="SutonnyOMJ" panose="01010600010101010101" pitchFamily="2" charset="0"/>
              </a:rPr>
              <a:t>উক্তিটির পক্ষ্যে তোমার যুক্তি উপস্থাপন করো</a:t>
            </a:r>
            <a:r>
              <a:rPr lang="bn-IN" sz="3600" b="1" dirty="0" smtClean="0">
                <a:latin typeface="SutonnyOMJ" panose="01010600010101010101" pitchFamily="2" charset="0"/>
                <a:cs typeface="SutonnyOMJ" panose="01010600010101010101" pitchFamily="2" charset="0"/>
              </a:rPr>
              <a:t>?</a:t>
            </a:r>
            <a:endParaRPr lang="en-US" sz="3600" b="1" dirty="0">
              <a:latin typeface="SutonnyOMJ" panose="01010600010101010101" pitchFamily="2" charset="0"/>
              <a:cs typeface="SutonnyOMJ" panose="01010600010101010101"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2814" y="193035"/>
            <a:ext cx="999566" cy="921146"/>
          </a:xfrm>
          <a:prstGeom prst="rect">
            <a:avLst/>
          </a:prstGeom>
        </p:spPr>
      </p:pic>
      <p:sp>
        <p:nvSpPr>
          <p:cNvPr id="6" name="TextBox 5"/>
          <p:cNvSpPr txBox="1"/>
          <p:nvPr/>
        </p:nvSpPr>
        <p:spPr>
          <a:xfrm>
            <a:off x="3700317" y="193035"/>
            <a:ext cx="4974535" cy="830997"/>
          </a:xfrm>
          <a:prstGeom prst="rect">
            <a:avLst/>
          </a:prstGeom>
          <a:solidFill>
            <a:schemeClr val="accent2">
              <a:lumMod val="40000"/>
              <a:lumOff val="60000"/>
            </a:schemeClr>
          </a:solidFill>
          <a:ln>
            <a:solidFill>
              <a:schemeClr val="tx1"/>
            </a:solidFill>
          </a:ln>
          <a:effectLst>
            <a:glow rad="101600">
              <a:schemeClr val="accent1">
                <a:satMod val="175000"/>
                <a:alpha val="40000"/>
              </a:schemeClr>
            </a:glow>
            <a:innerShdw blurRad="114300">
              <a:prstClr val="black"/>
            </a:innerShdw>
          </a:effectLst>
        </p:spPr>
        <p:style>
          <a:lnRef idx="3">
            <a:schemeClr val="lt1"/>
          </a:lnRef>
          <a:fillRef idx="1">
            <a:schemeClr val="accent5"/>
          </a:fillRef>
          <a:effectRef idx="1">
            <a:schemeClr val="accent5"/>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dirty="0">
                <a:ln w="1905"/>
                <a:solidFill>
                  <a:srgbClr val="7030A0"/>
                </a:solidFill>
                <a:effectLst>
                  <a:innerShdw blurRad="69850" dist="43180" dir="5400000">
                    <a:srgbClr val="000000">
                      <a:alpha val="65000"/>
                    </a:srgbClr>
                  </a:innerShdw>
                </a:effectLst>
                <a:latin typeface="SutonnyOMJ" panose="01010600010101010101" pitchFamily="2" charset="0"/>
                <a:cs typeface="SutonnyOMJ" panose="01010600010101010101" pitchFamily="2" charset="0"/>
              </a:rPr>
              <a:t>বাড়ির কাজ</a:t>
            </a:r>
            <a:endParaRPr lang="en-US" sz="4800" b="1" dirty="0">
              <a:ln w="1905"/>
              <a:solidFill>
                <a:srgbClr val="7030A0"/>
              </a:solidFill>
              <a:effectLst>
                <a:innerShdw blurRad="69850" dist="43180" dir="5400000">
                  <a:srgbClr val="000000">
                    <a:alpha val="65000"/>
                  </a:srgbClr>
                </a:innerShdw>
              </a:effectLst>
              <a:latin typeface="SutonnyOMJ" panose="01010600010101010101" pitchFamily="2" charset="0"/>
              <a:cs typeface="SutonnyOMJ" panose="01010600010101010101"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960" y="1144475"/>
            <a:ext cx="8771248" cy="39897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91693" y="183520"/>
            <a:ext cx="871747" cy="921146"/>
          </a:xfrm>
          <a:prstGeom prst="rect">
            <a:avLst/>
          </a:prstGeom>
        </p:spPr>
      </p:pic>
    </p:spTree>
    <p:extLst>
      <p:ext uri="{BB962C8B-B14F-4D97-AF65-F5344CB8AC3E}">
        <p14:creationId xmlns:p14="http://schemas.microsoft.com/office/powerpoint/2010/main" val="6139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150125"/>
            <a:ext cx="11887200"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3886" y="323556"/>
            <a:ext cx="11523260" cy="626012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807271" y="527526"/>
            <a:ext cx="7583312" cy="3239806"/>
          </a:xfrm>
          <a:prstGeom prst="roundRect">
            <a:avLst/>
          </a:prstGeom>
          <a:solidFill>
            <a:schemeClr val="bg1">
              <a:lumMod val="95000"/>
            </a:schemeClr>
          </a:solidFill>
          <a:ln w="38100">
            <a:solidFill>
              <a:srgbClr val="7030A0"/>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SutonnyOMJ" panose="01010600010101010101" pitchFamily="2" charset="0"/>
                <a:cs typeface="SutonnyOMJ" panose="01010600010101010101" pitchFamily="2" charset="0"/>
              </a:rPr>
              <a:t>মোঃ</a:t>
            </a:r>
            <a:r>
              <a:rPr lang="en-US" sz="4400" b="1" dirty="0" smtClean="0">
                <a:solidFill>
                  <a:schemeClr val="tx1"/>
                </a:solidFill>
                <a:latin typeface="SutonnyOMJ" panose="01010600010101010101" pitchFamily="2" charset="0"/>
                <a:cs typeface="SutonnyOMJ" panose="01010600010101010101" pitchFamily="2" charset="0"/>
              </a:rPr>
              <a:t> আশরাফুল </a:t>
            </a:r>
            <a:r>
              <a:rPr lang="en-US" sz="4400" b="1" dirty="0" err="1" smtClean="0">
                <a:solidFill>
                  <a:schemeClr val="tx1"/>
                </a:solidFill>
                <a:latin typeface="SutonnyOMJ" panose="01010600010101010101" pitchFamily="2" charset="0"/>
                <a:cs typeface="SutonnyOMJ" panose="01010600010101010101" pitchFamily="2" charset="0"/>
              </a:rPr>
              <a:t>আলম</a:t>
            </a:r>
            <a:r>
              <a:rPr lang="en-US" sz="4400" b="1" dirty="0" smtClean="0">
                <a:solidFill>
                  <a:schemeClr val="tx1"/>
                </a:solidFill>
                <a:latin typeface="SutonnyOMJ" panose="01010600010101010101" pitchFamily="2" charset="0"/>
                <a:cs typeface="SutonnyOMJ" panose="01010600010101010101" pitchFamily="2" charset="0"/>
              </a:rPr>
              <a:t> </a:t>
            </a:r>
            <a:endParaRPr lang="bn-IN" sz="4400" b="1" dirty="0" smtClean="0">
              <a:solidFill>
                <a:schemeClr val="tx1"/>
              </a:solidFill>
              <a:latin typeface="SutonnyOMJ" panose="01010600010101010101" pitchFamily="2" charset="0"/>
              <a:cs typeface="SutonnyOMJ" panose="01010600010101010101" pitchFamily="2" charset="0"/>
            </a:endParaRPr>
          </a:p>
          <a:p>
            <a:pPr algn="ctr"/>
            <a:r>
              <a:rPr lang="bn-IN" sz="2400" b="1" dirty="0" smtClean="0">
                <a:solidFill>
                  <a:schemeClr val="tx1"/>
                </a:solidFill>
                <a:latin typeface="SutonnyOMJ" panose="01010600010101010101" pitchFamily="2" charset="0"/>
                <a:cs typeface="SutonnyOMJ" panose="01010600010101010101" pitchFamily="2" charset="0"/>
              </a:rPr>
              <a:t>সহকারি শিক্ষক</a:t>
            </a:r>
            <a:r>
              <a:rPr lang="en-US" sz="2400" b="1" dirty="0" smtClean="0">
                <a:solidFill>
                  <a:schemeClr val="tx1"/>
                </a:solidFill>
                <a:latin typeface="SutonnyOMJ" panose="01010600010101010101" pitchFamily="2" charset="0"/>
                <a:cs typeface="SutonnyOMJ" panose="01010600010101010101" pitchFamily="2" charset="0"/>
              </a:rPr>
              <a:t> </a:t>
            </a:r>
          </a:p>
          <a:p>
            <a:pPr algn="ctr"/>
            <a:r>
              <a:rPr lang="en-US" sz="2400" b="1" dirty="0" smtClean="0">
                <a:solidFill>
                  <a:schemeClr val="accent6">
                    <a:lumMod val="75000"/>
                  </a:schemeClr>
                </a:solidFill>
                <a:latin typeface="SutonnyOMJ" panose="01010600010101010101" pitchFamily="2" charset="0"/>
                <a:cs typeface="SutonnyOMJ" panose="01010600010101010101" pitchFamily="2" charset="0"/>
              </a:rPr>
              <a:t>{</a:t>
            </a:r>
            <a:r>
              <a:rPr lang="en-US" sz="2400" b="1" dirty="0" err="1" smtClean="0">
                <a:solidFill>
                  <a:schemeClr val="accent6">
                    <a:lumMod val="75000"/>
                  </a:schemeClr>
                </a:solidFill>
                <a:latin typeface="SutonnyOMJ" panose="01010600010101010101" pitchFamily="2" charset="0"/>
                <a:cs typeface="SutonnyOMJ" panose="01010600010101010101" pitchFamily="2" charset="0"/>
              </a:rPr>
              <a:t>বি.এ</a:t>
            </a:r>
            <a:r>
              <a:rPr lang="en-US" sz="2400" b="1" dirty="0" smtClean="0">
                <a:solidFill>
                  <a:schemeClr val="accent6">
                    <a:lumMod val="75000"/>
                  </a:schemeClr>
                </a:solidFill>
                <a:latin typeface="SutonnyOMJ" panose="01010600010101010101" pitchFamily="2" charset="0"/>
                <a:cs typeface="SutonnyOMJ" panose="01010600010101010101" pitchFamily="2" charset="0"/>
              </a:rPr>
              <a:t> (</a:t>
            </a:r>
            <a:r>
              <a:rPr lang="en-US" sz="2400" b="1" dirty="0" err="1" smtClean="0">
                <a:solidFill>
                  <a:schemeClr val="accent6">
                    <a:lumMod val="75000"/>
                  </a:schemeClr>
                </a:solidFill>
                <a:latin typeface="SutonnyOMJ" panose="01010600010101010101" pitchFamily="2" charset="0"/>
                <a:cs typeface="SutonnyOMJ" panose="01010600010101010101" pitchFamily="2" charset="0"/>
              </a:rPr>
              <a:t>অনার্স</a:t>
            </a:r>
            <a:r>
              <a:rPr lang="en-US" sz="2400" b="1" dirty="0" smtClean="0">
                <a:solidFill>
                  <a:schemeClr val="accent6">
                    <a:lumMod val="75000"/>
                  </a:schemeClr>
                </a:solidFill>
                <a:latin typeface="SutonnyOMJ" panose="01010600010101010101" pitchFamily="2" charset="0"/>
                <a:cs typeface="SutonnyOMJ" panose="01010600010101010101" pitchFamily="2" charset="0"/>
              </a:rPr>
              <a:t>) </a:t>
            </a:r>
            <a:r>
              <a:rPr lang="en-US" sz="2400" b="1" dirty="0" err="1" smtClean="0">
                <a:solidFill>
                  <a:schemeClr val="accent6">
                    <a:lumMod val="75000"/>
                  </a:schemeClr>
                </a:solidFill>
                <a:latin typeface="SutonnyOMJ" panose="01010600010101010101" pitchFamily="2" charset="0"/>
                <a:cs typeface="SutonnyOMJ" panose="01010600010101010101" pitchFamily="2" charset="0"/>
              </a:rPr>
              <a:t>এম.এ</a:t>
            </a:r>
            <a:r>
              <a:rPr lang="en-US" sz="2400" b="1" dirty="0" smtClean="0">
                <a:solidFill>
                  <a:schemeClr val="accent6">
                    <a:lumMod val="75000"/>
                  </a:schemeClr>
                </a:solidFill>
                <a:latin typeface="SutonnyOMJ" panose="01010600010101010101" pitchFamily="2" charset="0"/>
                <a:cs typeface="SutonnyOMJ" panose="01010600010101010101" pitchFamily="2" charset="0"/>
              </a:rPr>
              <a:t>, </a:t>
            </a:r>
            <a:r>
              <a:rPr lang="en-US" sz="2400" b="1" dirty="0" err="1" smtClean="0">
                <a:solidFill>
                  <a:schemeClr val="accent6">
                    <a:lumMod val="75000"/>
                  </a:schemeClr>
                </a:solidFill>
                <a:latin typeface="SutonnyOMJ" panose="01010600010101010101" pitchFamily="2" charset="0"/>
                <a:cs typeface="SutonnyOMJ" panose="01010600010101010101" pitchFamily="2" charset="0"/>
              </a:rPr>
              <a:t>বি</a:t>
            </a:r>
            <a:r>
              <a:rPr lang="en-US" sz="2400" b="1" dirty="0" smtClean="0">
                <a:solidFill>
                  <a:schemeClr val="accent6">
                    <a:lumMod val="75000"/>
                  </a:schemeClr>
                </a:solidFill>
                <a:latin typeface="SutonnyOMJ" panose="01010600010101010101" pitchFamily="2" charset="0"/>
                <a:cs typeface="SutonnyOMJ" panose="01010600010101010101" pitchFamily="2" charset="0"/>
              </a:rPr>
              <a:t> </a:t>
            </a:r>
            <a:r>
              <a:rPr lang="en-US" sz="2400" b="1" dirty="0" err="1" smtClean="0">
                <a:solidFill>
                  <a:schemeClr val="accent6">
                    <a:lumMod val="75000"/>
                  </a:schemeClr>
                </a:solidFill>
                <a:latin typeface="SutonnyOMJ" panose="01010600010101010101" pitchFamily="2" charset="0"/>
                <a:cs typeface="SutonnyOMJ" panose="01010600010101010101" pitchFamily="2" charset="0"/>
              </a:rPr>
              <a:t>এড</a:t>
            </a:r>
            <a:r>
              <a:rPr lang="en-US" sz="2400" b="1" dirty="0" smtClean="0">
                <a:solidFill>
                  <a:schemeClr val="accent6">
                    <a:lumMod val="75000"/>
                  </a:schemeClr>
                </a:solidFill>
                <a:latin typeface="SutonnyOMJ" panose="01010600010101010101" pitchFamily="2" charset="0"/>
                <a:cs typeface="SutonnyOMJ" panose="01010600010101010101" pitchFamily="2" charset="0"/>
              </a:rPr>
              <a:t> } </a:t>
            </a:r>
            <a:endParaRPr lang="bn-IN" sz="2400" b="1" dirty="0">
              <a:solidFill>
                <a:schemeClr val="accent6">
                  <a:lumMod val="75000"/>
                </a:schemeClr>
              </a:solidFill>
              <a:latin typeface="SutonnyOMJ" panose="01010600010101010101" pitchFamily="2" charset="0"/>
              <a:cs typeface="SutonnyOMJ" panose="01010600010101010101" pitchFamily="2" charset="0"/>
            </a:endParaRPr>
          </a:p>
          <a:p>
            <a:pPr algn="ctr"/>
            <a:r>
              <a:rPr lang="en-US" sz="2400" b="1" dirty="0" err="1" smtClean="0">
                <a:solidFill>
                  <a:schemeClr val="tx1"/>
                </a:solidFill>
                <a:latin typeface="SutonnyOMJ" panose="01010600010101010101" pitchFamily="2" charset="0"/>
                <a:cs typeface="SutonnyOMJ" panose="01010600010101010101" pitchFamily="2" charset="0"/>
              </a:rPr>
              <a:t>দুড়াকুটি</a:t>
            </a:r>
            <a:r>
              <a:rPr lang="en-US" sz="2400" b="1" dirty="0" smtClean="0">
                <a:solidFill>
                  <a:schemeClr val="tx1"/>
                </a:solidFill>
                <a:latin typeface="SutonnyOMJ" panose="01010600010101010101" pitchFamily="2" charset="0"/>
                <a:cs typeface="SutonnyOMJ" panose="01010600010101010101" pitchFamily="2" charset="0"/>
              </a:rPr>
              <a:t> </a:t>
            </a:r>
            <a:r>
              <a:rPr lang="bn-IN" sz="2400" b="1" dirty="0" smtClean="0">
                <a:solidFill>
                  <a:schemeClr val="tx1"/>
                </a:solidFill>
                <a:latin typeface="SutonnyOMJ" panose="01010600010101010101" pitchFamily="2" charset="0"/>
                <a:cs typeface="SutonnyOMJ" panose="01010600010101010101" pitchFamily="2" charset="0"/>
              </a:rPr>
              <a:t>উচ্চ বিদ্যালয়</a:t>
            </a:r>
            <a:r>
              <a:rPr lang="en-US" sz="2400" b="1" dirty="0" smtClean="0">
                <a:solidFill>
                  <a:schemeClr val="tx1"/>
                </a:solidFill>
                <a:latin typeface="SutonnyOMJ" panose="01010600010101010101" pitchFamily="2" charset="0"/>
                <a:cs typeface="SutonnyOMJ" panose="01010600010101010101" pitchFamily="2" charset="0"/>
              </a:rPr>
              <a:t>,  </a:t>
            </a:r>
            <a:r>
              <a:rPr lang="en-US" sz="2400" b="1" dirty="0" err="1" smtClean="0">
                <a:solidFill>
                  <a:schemeClr val="tx1"/>
                </a:solidFill>
                <a:latin typeface="SutonnyOMJ" panose="01010600010101010101" pitchFamily="2" charset="0"/>
                <a:cs typeface="SutonnyOMJ" panose="01010600010101010101" pitchFamily="2" charset="0"/>
              </a:rPr>
              <a:t>সদর</a:t>
            </a:r>
            <a:r>
              <a:rPr lang="bn-IN" sz="2400" b="1" dirty="0" smtClean="0">
                <a:solidFill>
                  <a:schemeClr val="tx1"/>
                </a:solidFill>
                <a:latin typeface="SutonnyOMJ" panose="01010600010101010101" pitchFamily="2" charset="0"/>
                <a:cs typeface="SutonnyOMJ" panose="01010600010101010101" pitchFamily="2" charset="0"/>
              </a:rPr>
              <a:t>, </a:t>
            </a:r>
            <a:r>
              <a:rPr lang="bn-IN" sz="2400" b="1" dirty="0">
                <a:solidFill>
                  <a:schemeClr val="tx1"/>
                </a:solidFill>
                <a:latin typeface="SutonnyOMJ" panose="01010600010101010101" pitchFamily="2" charset="0"/>
                <a:cs typeface="SutonnyOMJ" panose="01010600010101010101" pitchFamily="2" charset="0"/>
              </a:rPr>
              <a:t>লালমনিরহাট।</a:t>
            </a:r>
          </a:p>
          <a:p>
            <a:pPr algn="ctr"/>
            <a:r>
              <a:rPr lang="bn-IN" sz="2400" b="1" dirty="0">
                <a:solidFill>
                  <a:schemeClr val="tx1"/>
                </a:solidFill>
                <a:latin typeface="SutonnyOMJ" panose="01010600010101010101" pitchFamily="2" charset="0"/>
                <a:cs typeface="SutonnyOMJ" panose="01010600010101010101" pitchFamily="2" charset="0"/>
              </a:rPr>
              <a:t>মোবাইলঃ </a:t>
            </a:r>
            <a:r>
              <a:rPr lang="en-US" sz="2400" b="1" dirty="0" smtClean="0">
                <a:solidFill>
                  <a:schemeClr val="tx1"/>
                </a:solidFill>
                <a:latin typeface="SutonnyOMJ" panose="01010600010101010101" pitchFamily="2" charset="0"/>
                <a:cs typeface="SutonnyOMJ" panose="01010600010101010101" pitchFamily="2" charset="0"/>
              </a:rPr>
              <a:t> ০১৭২৬ - ৪২৮৯৭৯ </a:t>
            </a:r>
            <a:endParaRPr lang="bn-IN" sz="2400" b="1" dirty="0">
              <a:solidFill>
                <a:schemeClr val="tx1"/>
              </a:solidFill>
              <a:latin typeface="SutonnyOMJ" panose="01010600010101010101" pitchFamily="2" charset="0"/>
              <a:cs typeface="SutonnyOMJ" panose="01010600010101010101" pitchFamily="2" charset="0"/>
            </a:endParaRPr>
          </a:p>
          <a:p>
            <a:pPr algn="ctr"/>
            <a:r>
              <a:rPr lang="en-US" sz="2400" b="1" dirty="0" smtClean="0">
                <a:solidFill>
                  <a:schemeClr val="tx1"/>
                </a:solidFill>
                <a:latin typeface="Times New Roman" panose="02020603050405020304" pitchFamily="18" charset="0"/>
                <a:cs typeface="Times New Roman" panose="02020603050405020304" pitchFamily="18" charset="0"/>
              </a:rPr>
              <a:t>Email- </a:t>
            </a:r>
            <a:r>
              <a:rPr lang="en-US" sz="2400" b="1" dirty="0" smtClean="0">
                <a:solidFill>
                  <a:schemeClr val="tx1"/>
                </a:solidFill>
                <a:latin typeface="Times New Roman" panose="02020603050405020304" pitchFamily="18" charset="0"/>
                <a:cs typeface="Times New Roman" panose="02020603050405020304" pitchFamily="18" charset="0"/>
                <a:hlinkClick r:id="rId2"/>
              </a:rPr>
              <a:t>asrafuldhs@gmail.com</a:t>
            </a:r>
            <a:endParaRPr lang="en-US" sz="2400" dirty="0" smtClean="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42299" y="3971301"/>
            <a:ext cx="11246433" cy="2373301"/>
          </a:xfrm>
          <a:prstGeom prst="roundRect">
            <a:avLst/>
          </a:prstGeom>
          <a:solidFill>
            <a:schemeClr val="bg1">
              <a:lumMod val="95000"/>
            </a:schemeClr>
          </a:solidFill>
          <a:ln w="38100">
            <a:solidFill>
              <a:srgbClr val="7030A0"/>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SutonnyOMJ" panose="01010600010101010101" pitchFamily="2" charset="0"/>
                <a:cs typeface="SutonnyOMJ" panose="01010600010101010101" pitchFamily="2" charset="0"/>
              </a:rPr>
              <a:t>বিষয়ঃ বাংলাদেশের ইতিহাস ও বিশ্বসভ্যতা</a:t>
            </a:r>
          </a:p>
          <a:p>
            <a:pPr algn="ctr"/>
            <a:r>
              <a:rPr lang="bn-IN" sz="4000" b="1" dirty="0" smtClean="0">
                <a:solidFill>
                  <a:schemeClr val="tx1"/>
                </a:solidFill>
                <a:latin typeface="SutonnyOMJ" panose="01010600010101010101" pitchFamily="2" charset="0"/>
                <a:cs typeface="SutonnyOMJ" panose="01010600010101010101" pitchFamily="2" charset="0"/>
              </a:rPr>
              <a:t>শ্রেণিঃ </a:t>
            </a:r>
            <a:r>
              <a:rPr lang="en-US" sz="4000" b="1" dirty="0" err="1" smtClean="0">
                <a:solidFill>
                  <a:schemeClr val="tx1"/>
                </a:solidFill>
                <a:latin typeface="SutonnyOMJ" panose="01010600010101010101" pitchFamily="2" charset="0"/>
                <a:cs typeface="SutonnyOMJ" panose="01010600010101010101" pitchFamily="2" charset="0"/>
              </a:rPr>
              <a:t>নব</a:t>
            </a:r>
            <a:r>
              <a:rPr lang="bn-IN" sz="4000" b="1" dirty="0" smtClean="0">
                <a:solidFill>
                  <a:schemeClr val="tx1"/>
                </a:solidFill>
                <a:latin typeface="SutonnyOMJ" panose="01010600010101010101" pitchFamily="2" charset="0"/>
                <a:cs typeface="SutonnyOMJ" panose="01010600010101010101" pitchFamily="2" charset="0"/>
              </a:rPr>
              <a:t>ম</a:t>
            </a:r>
            <a:endParaRPr lang="bn-IN" sz="4000" b="1" dirty="0">
              <a:solidFill>
                <a:schemeClr val="tx1"/>
              </a:solidFill>
              <a:latin typeface="SutonnyOMJ" panose="01010600010101010101" pitchFamily="2" charset="0"/>
              <a:cs typeface="SutonnyOMJ" panose="01010600010101010101" pitchFamily="2" charset="0"/>
            </a:endParaRPr>
          </a:p>
          <a:p>
            <a:pPr algn="ctr"/>
            <a:r>
              <a:rPr lang="bn-IN" sz="4000" b="1" dirty="0" smtClean="0">
                <a:solidFill>
                  <a:schemeClr val="tx1"/>
                </a:solidFill>
                <a:latin typeface="SutonnyOMJ" panose="01010600010101010101" pitchFamily="2" charset="0"/>
                <a:cs typeface="SutonnyOMJ" panose="01010600010101010101" pitchFamily="2" charset="0"/>
              </a:rPr>
              <a:t>সময়ঃ ৫০ মিনিট</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15" y="4149119"/>
            <a:ext cx="1423989" cy="2017664"/>
          </a:xfrm>
          <a:prstGeom prst="rect">
            <a:avLst/>
          </a:prstGeom>
          <a:solidFill>
            <a:srgbClr val="FFFFFF">
              <a:shade val="85000"/>
            </a:srgbClr>
          </a:solidFill>
          <a:ln w="1905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10-Point Star 7"/>
          <p:cNvSpPr/>
          <p:nvPr/>
        </p:nvSpPr>
        <p:spPr>
          <a:xfrm>
            <a:off x="442299" y="561753"/>
            <a:ext cx="2673928" cy="1302328"/>
          </a:xfrm>
          <a:prstGeom prst="star10">
            <a:avLst/>
          </a:prstGeom>
          <a:solidFill>
            <a:schemeClr val="bg1">
              <a:lumMod val="95000"/>
            </a:schemeClr>
          </a:solidFill>
          <a:ln w="190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SutonnyOMJ" panose="01010600010101010101" pitchFamily="2" charset="0"/>
                <a:cs typeface="SutonnyOMJ" panose="01010600010101010101" pitchFamily="2" charset="0"/>
              </a:rPr>
              <a:t>পরিচিতি</a:t>
            </a:r>
            <a:endParaRPr lang="en-US" sz="4800" b="1" dirty="0">
              <a:solidFill>
                <a:schemeClr val="tx1"/>
              </a:solidFill>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45645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475" y="591094"/>
            <a:ext cx="10180456" cy="5720123"/>
          </a:xfrm>
          <a:prstGeom prst="rect">
            <a:avLst/>
          </a:prstGeom>
        </p:spPr>
      </p:pic>
    </p:spTree>
    <p:extLst>
      <p:ext uri="{BB962C8B-B14F-4D97-AF65-F5344CB8AC3E}">
        <p14:creationId xmlns:p14="http://schemas.microsoft.com/office/powerpoint/2010/main" val="152288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4"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2516134" y="6557556"/>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2973513" y="189235"/>
            <a:ext cx="6115896" cy="58477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3200" dirty="0" smtClean="0">
                <a:ln/>
                <a:solidFill>
                  <a:srgbClr val="002060"/>
                </a:solidFill>
                <a:latin typeface="SutonnyOMJ" panose="01010600010101010101" pitchFamily="2" charset="0"/>
                <a:cs typeface="SutonnyOMJ" panose="01010600010101010101" pitchFamily="2" charset="0"/>
              </a:rPr>
              <a:t>এসো কিছু ছবি দেখি</a:t>
            </a:r>
            <a:r>
              <a:rPr lang="en-US" sz="3200" dirty="0">
                <a:ln/>
                <a:solidFill>
                  <a:srgbClr val="002060"/>
                </a:solidFill>
                <a:latin typeface="SutonnyOMJ" panose="01010600010101010101" pitchFamily="2" charset="0"/>
                <a:cs typeface="SutonnyOMJ" panose="01010600010101010101" pitchFamily="2" charset="0"/>
              </a:rPr>
              <a:t>-</a:t>
            </a:r>
            <a:r>
              <a:rPr lang="bn-BD" sz="3200" dirty="0" smtClean="0">
                <a:ln/>
                <a:solidFill>
                  <a:srgbClr val="002060"/>
                </a:solidFill>
                <a:latin typeface="SutonnyOMJ" panose="01010600010101010101" pitchFamily="2" charset="0"/>
                <a:cs typeface="SutonnyOMJ" panose="01010600010101010101" pitchFamily="2" charset="0"/>
              </a:rPr>
              <a:t> </a:t>
            </a:r>
            <a:endParaRPr lang="en-US" sz="3200" dirty="0">
              <a:ln/>
              <a:solidFill>
                <a:srgbClr val="002060"/>
              </a:solidFill>
              <a:latin typeface="SutonnyOMJ" panose="01010600010101010101" pitchFamily="2" charset="0"/>
              <a:cs typeface="SutonnyOMJ" panose="01010600010101010101"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33" y="858463"/>
            <a:ext cx="5804424" cy="4285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335260" y="879804"/>
            <a:ext cx="5595582" cy="4285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09433" y="5112050"/>
            <a:ext cx="5444607" cy="584775"/>
          </a:xfrm>
          <a:prstGeom prst="rect">
            <a:avLst/>
          </a:prstGeom>
          <a:noFill/>
        </p:spPr>
        <p:txBody>
          <a:bodyPr wrap="square" rtlCol="0">
            <a:spAutoFit/>
          </a:bodyPr>
          <a:lstStyle/>
          <a:p>
            <a:pPr algn="ctr"/>
            <a:r>
              <a:rPr lang="bn-BD" sz="3200" dirty="0">
                <a:solidFill>
                  <a:srgbClr val="002060"/>
                </a:solidFill>
                <a:latin typeface="SutonnyOMJ" panose="01010600010101010101" pitchFamily="2" charset="0"/>
                <a:cs typeface="SutonnyOMJ" panose="01010600010101010101" pitchFamily="2" charset="0"/>
              </a:rPr>
              <a:t>শেরে বাংলা ফজলুল হক </a:t>
            </a:r>
            <a:endParaRPr lang="en-US" sz="3200" dirty="0">
              <a:solidFill>
                <a:srgbClr val="002060"/>
              </a:solidFill>
              <a:latin typeface="SutonnyOMJ" panose="01010600010101010101" pitchFamily="2" charset="0"/>
              <a:cs typeface="SutonnyOMJ" panose="01010600010101010101" pitchFamily="2" charset="0"/>
            </a:endParaRPr>
          </a:p>
        </p:txBody>
      </p:sp>
      <p:sp>
        <p:nvSpPr>
          <p:cNvPr id="8" name="TextBox 7"/>
          <p:cNvSpPr txBox="1"/>
          <p:nvPr/>
        </p:nvSpPr>
        <p:spPr>
          <a:xfrm>
            <a:off x="6410747" y="5165438"/>
            <a:ext cx="5444607" cy="584775"/>
          </a:xfrm>
          <a:prstGeom prst="rect">
            <a:avLst/>
          </a:prstGeom>
          <a:noFill/>
        </p:spPr>
        <p:txBody>
          <a:bodyPr wrap="square" rtlCol="0">
            <a:spAutoFit/>
          </a:bodyPr>
          <a:lstStyle/>
          <a:p>
            <a:pPr algn="ctr"/>
            <a:r>
              <a:rPr lang="bn-BD" sz="3200" dirty="0">
                <a:latin typeface="SutonnyOMJ" panose="01010600010101010101" pitchFamily="2" charset="0"/>
                <a:cs typeface="SutonnyOMJ" panose="01010600010101010101" pitchFamily="2" charset="0"/>
              </a:rPr>
              <a:t>পাকিস্তানের লাহোর </a:t>
            </a:r>
            <a:endParaRPr lang="en-US" sz="3200" dirty="0">
              <a:latin typeface="SutonnyOMJ" panose="01010600010101010101" pitchFamily="2" charset="0"/>
              <a:cs typeface="SutonnyOMJ" panose="01010600010101010101" pitchFamily="2" charset="0"/>
            </a:endParaRPr>
          </a:p>
        </p:txBody>
      </p:sp>
      <p:sp>
        <p:nvSpPr>
          <p:cNvPr id="9" name="TextBox 8"/>
          <p:cNvSpPr txBox="1"/>
          <p:nvPr/>
        </p:nvSpPr>
        <p:spPr>
          <a:xfrm>
            <a:off x="272955" y="5605563"/>
            <a:ext cx="11689809" cy="1200329"/>
          </a:xfrm>
          <a:prstGeom prst="rect">
            <a:avLst/>
          </a:prstGeom>
          <a:solidFill>
            <a:schemeClr val="bg1">
              <a:lumMod val="85000"/>
            </a:schemeClr>
          </a:solidFill>
        </p:spPr>
        <p:txBody>
          <a:bodyPr wrap="square" rtlCol="0">
            <a:spAutoFit/>
          </a:bodyPr>
          <a:lstStyle/>
          <a:p>
            <a:r>
              <a:rPr lang="bn-BD" sz="3600" dirty="0">
                <a:latin typeface="SutonnyOMJ" panose="01010600010101010101" pitchFamily="2" charset="0"/>
                <a:cs typeface="SutonnyOMJ" panose="01010600010101010101" pitchFamily="2" charset="0"/>
              </a:rPr>
              <a:t>লাহোর শহরকে কেন্দ্র করে শেরে বাংলা ফজলুল হকের একটি উল্লেখ যোগ্য ইতিহাস </a:t>
            </a:r>
            <a:r>
              <a:rPr lang="bn-BD" sz="3600" dirty="0" smtClean="0">
                <a:latin typeface="SutonnyOMJ" panose="01010600010101010101" pitchFamily="2" charset="0"/>
                <a:cs typeface="SutonnyOMJ" panose="01010600010101010101" pitchFamily="2" charset="0"/>
              </a:rPr>
              <a:t>আছে। </a:t>
            </a:r>
            <a:r>
              <a:rPr lang="bn-BD" sz="3600" dirty="0">
                <a:latin typeface="SutonnyOMJ" panose="01010600010101010101" pitchFamily="2" charset="0"/>
                <a:cs typeface="SutonnyOMJ" panose="01010600010101010101" pitchFamily="2" charset="0"/>
              </a:rPr>
              <a:t>উহা কি বলতে পারবে ? </a:t>
            </a:r>
            <a:endParaRPr lang="en-US" sz="3600"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8645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579" y="82279"/>
            <a:ext cx="11925837" cy="6644554"/>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Cloud Callout 3"/>
          <p:cNvSpPr/>
          <p:nvPr/>
        </p:nvSpPr>
        <p:spPr>
          <a:xfrm>
            <a:off x="2900795" y="556346"/>
            <a:ext cx="6594764" cy="2272145"/>
          </a:xfrm>
          <a:prstGeom prst="cloudCallout">
            <a:avLst/>
          </a:prstGeom>
          <a:solidFill>
            <a:schemeClr val="accent6">
              <a:lumMod val="20000"/>
              <a:lumOff val="80000"/>
            </a:schemeClr>
          </a:solidFill>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smtClean="0">
                <a:solidFill>
                  <a:schemeClr val="tx1"/>
                </a:solidFill>
                <a:latin typeface="SutonnyOMJ" panose="01010600010101010101" pitchFamily="2" charset="0"/>
                <a:cs typeface="SutonnyOMJ" panose="01010600010101010101" pitchFamily="2" charset="0"/>
              </a:rPr>
              <a:t>আজকের পাঠ</a:t>
            </a:r>
            <a:endParaRPr lang="en-US" sz="6600" b="1" dirty="0">
              <a:solidFill>
                <a:schemeClr val="tx1"/>
              </a:solidFill>
              <a:latin typeface="SutonnyOMJ" panose="01010600010101010101" pitchFamily="2" charset="0"/>
              <a:cs typeface="SutonnyOMJ" panose="01010600010101010101" pitchFamily="2" charset="0"/>
            </a:endParaRPr>
          </a:p>
        </p:txBody>
      </p:sp>
      <p:sp>
        <p:nvSpPr>
          <p:cNvPr id="5" name="Frame 4"/>
          <p:cNvSpPr/>
          <p:nvPr/>
        </p:nvSpPr>
        <p:spPr>
          <a:xfrm>
            <a:off x="502226" y="3622964"/>
            <a:ext cx="11246433" cy="2860966"/>
          </a:xfrm>
          <a:prstGeom prst="frame">
            <a:avLst/>
          </a:prstGeom>
          <a:solidFill>
            <a:schemeClr val="accent3"/>
          </a:solidFill>
          <a:ln>
            <a:noFill/>
          </a:ln>
          <a:effectLst>
            <a:outerShdw blurRad="50800" dist="38100" algn="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sz="3600" b="1" u="sng"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6" name="Rectangle 5"/>
          <p:cNvSpPr/>
          <p:nvPr/>
        </p:nvSpPr>
        <p:spPr>
          <a:xfrm>
            <a:off x="2162479" y="4330172"/>
            <a:ext cx="8071396" cy="1600438"/>
          </a:xfrm>
          <a:prstGeom prst="rect">
            <a:avLst/>
          </a:prstGeom>
        </p:spPr>
        <p:txBody>
          <a:bodyPr wrap="square">
            <a:spAutoFit/>
          </a:bodyPr>
          <a:lstStyle/>
          <a:p>
            <a:pPr algn="ctr"/>
            <a:r>
              <a:rPr lang="bn-IN" sz="5400" b="1" dirty="0" smtClean="0">
                <a:latin typeface="SutonnyOMJ" panose="01010600010101010101" pitchFamily="2" charset="0"/>
                <a:cs typeface="SutonnyOMJ" panose="01010600010101010101" pitchFamily="2" charset="0"/>
              </a:rPr>
              <a:t>“</a:t>
            </a:r>
            <a:r>
              <a:rPr lang="en-US" sz="5400" b="1" dirty="0" err="1" smtClean="0">
                <a:latin typeface="SutonnyOMJ" panose="01010600010101010101" pitchFamily="2" charset="0"/>
                <a:cs typeface="SutonnyOMJ" panose="01010600010101010101" pitchFamily="2" charset="0"/>
              </a:rPr>
              <a:t>লাহোর</a:t>
            </a:r>
            <a:r>
              <a:rPr lang="en-US" sz="5400" b="1" dirty="0" smtClean="0">
                <a:latin typeface="SutonnyOMJ" panose="01010600010101010101" pitchFamily="2" charset="0"/>
                <a:cs typeface="SutonnyOMJ" panose="01010600010101010101" pitchFamily="2" charset="0"/>
              </a:rPr>
              <a:t> </a:t>
            </a:r>
            <a:r>
              <a:rPr lang="en-US" sz="5400" b="1" dirty="0" err="1" smtClean="0">
                <a:latin typeface="SutonnyOMJ" panose="01010600010101010101" pitchFamily="2" charset="0"/>
                <a:cs typeface="SutonnyOMJ" panose="01010600010101010101" pitchFamily="2" charset="0"/>
              </a:rPr>
              <a:t>প্রস্তাব</a:t>
            </a:r>
            <a:r>
              <a:rPr lang="bn-IN" sz="5400" b="1" dirty="0" smtClean="0">
                <a:latin typeface="SutonnyOMJ" panose="01010600010101010101" pitchFamily="2" charset="0"/>
                <a:cs typeface="SutonnyOMJ" panose="01010600010101010101" pitchFamily="2" charset="0"/>
              </a:rPr>
              <a:t>”</a:t>
            </a:r>
          </a:p>
          <a:p>
            <a:pPr algn="ctr"/>
            <a:r>
              <a:rPr lang="bn-IN" sz="4400" dirty="0" smtClean="0">
                <a:latin typeface="SutonnyOMJ" panose="01010600010101010101" pitchFamily="2" charset="0"/>
                <a:cs typeface="SutonnyOMJ" panose="01010600010101010101" pitchFamily="2" charset="0"/>
              </a:rPr>
              <a:t>অধ্যায়ঃ দশম</a:t>
            </a:r>
            <a:endParaRPr lang="bn-IN" sz="4400" dirty="0">
              <a:latin typeface="SutonnyOMJ" panose="01010600010101010101" pitchFamily="2" charset="0"/>
              <a:cs typeface="SutonnyOMJ" panose="01010600010101010101"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26" y="447682"/>
            <a:ext cx="1514873" cy="293716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84355" y="415633"/>
            <a:ext cx="1597207" cy="2937166"/>
          </a:xfrm>
          <a:prstGeom prst="rect">
            <a:avLst/>
          </a:prstGeom>
        </p:spPr>
      </p:pic>
    </p:spTree>
    <p:extLst>
      <p:ext uri="{BB962C8B-B14F-4D97-AF65-F5344CB8AC3E}">
        <p14:creationId xmlns:p14="http://schemas.microsoft.com/office/powerpoint/2010/main" val="289513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50" y="105124"/>
            <a:ext cx="11925837" cy="6650518"/>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Group 3"/>
          <p:cNvGrpSpPr/>
          <p:nvPr/>
        </p:nvGrpSpPr>
        <p:grpSpPr>
          <a:xfrm>
            <a:off x="309496" y="319940"/>
            <a:ext cx="11384521" cy="914400"/>
            <a:chOff x="309496" y="305872"/>
            <a:chExt cx="11384521" cy="9144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96" y="305872"/>
              <a:ext cx="1733550" cy="914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757" y="353509"/>
              <a:ext cx="944384" cy="8667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852" y="434459"/>
              <a:ext cx="1051439" cy="6572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1280" y="353509"/>
              <a:ext cx="1622737" cy="603229"/>
            </a:xfrm>
            <a:prstGeom prst="rect">
              <a:avLst/>
            </a:prstGeom>
          </p:spPr>
        </p:pic>
      </p:grpSp>
      <p:sp>
        <p:nvSpPr>
          <p:cNvPr id="9" name="TextBox 8"/>
          <p:cNvSpPr txBox="1"/>
          <p:nvPr/>
        </p:nvSpPr>
        <p:spPr>
          <a:xfrm>
            <a:off x="4119181" y="1452708"/>
            <a:ext cx="3875964" cy="707886"/>
          </a:xfrm>
          <a:prstGeom prst="rect">
            <a:avLst/>
          </a:prstGeom>
          <a:noFill/>
        </p:spPr>
        <p:txBody>
          <a:bodyPr wrap="square" rtlCol="0">
            <a:spAutoFit/>
          </a:bodyPr>
          <a:lstStyle/>
          <a:p>
            <a:pPr algn="ctr"/>
            <a:r>
              <a:rPr lang="bn-IN" sz="4000" dirty="0" smtClean="0">
                <a:latin typeface="SutonnyOMJ" panose="01010600010101010101" pitchFamily="2" charset="0"/>
                <a:cs typeface="SutonnyOMJ" panose="01010600010101010101" pitchFamily="2" charset="0"/>
              </a:rPr>
              <a:t>শিখন ফল</a:t>
            </a:r>
            <a:endParaRPr lang="en-US" sz="4000" dirty="0">
              <a:latin typeface="SutonnyOMJ" panose="01010600010101010101" pitchFamily="2" charset="0"/>
              <a:cs typeface="SutonnyOMJ" panose="01010600010101010101" pitchFamily="2" charset="0"/>
            </a:endParaRPr>
          </a:p>
        </p:txBody>
      </p:sp>
      <p:sp>
        <p:nvSpPr>
          <p:cNvPr id="10" name="Rectangle 9"/>
          <p:cNvSpPr/>
          <p:nvPr/>
        </p:nvSpPr>
        <p:spPr>
          <a:xfrm>
            <a:off x="382112" y="2160594"/>
            <a:ext cx="11533927" cy="3046988"/>
          </a:xfrm>
          <a:prstGeom prst="rect">
            <a:avLst/>
          </a:prstGeom>
        </p:spPr>
        <p:txBody>
          <a:bodyPr wrap="none">
            <a:spAutoFit/>
          </a:bodyPr>
          <a:lstStyle/>
          <a:p>
            <a:pPr lvl="0" algn="ctr"/>
            <a:r>
              <a:rPr lang="bn-BD" sz="3200" dirty="0">
                <a:solidFill>
                  <a:prstClr val="black"/>
                </a:solidFill>
                <a:latin typeface="SutonnyOMJ" panose="01010600010101010101" pitchFamily="2" charset="0"/>
                <a:cs typeface="SutonnyOMJ" panose="01010600010101010101" pitchFamily="2" charset="0"/>
              </a:rPr>
              <a:t>এই পাঠ শেষে </a:t>
            </a:r>
            <a:r>
              <a:rPr lang="bn-BD" sz="3200" dirty="0" smtClean="0">
                <a:solidFill>
                  <a:prstClr val="black"/>
                </a:solidFill>
                <a:latin typeface="SutonnyOMJ" panose="01010600010101010101" pitchFamily="2" charset="0"/>
                <a:cs typeface="SutonnyOMJ" panose="01010600010101010101" pitchFamily="2" charset="0"/>
              </a:rPr>
              <a:t>শিক্ষার্থীরা</a:t>
            </a:r>
            <a:r>
              <a:rPr lang="bn-IN" sz="3200" dirty="0" smtClean="0">
                <a:solidFill>
                  <a:prstClr val="black"/>
                </a:solidFill>
                <a:latin typeface="SutonnyOMJ" panose="01010600010101010101" pitchFamily="2" charset="0"/>
                <a:cs typeface="SutonnyOMJ" panose="01010600010101010101" pitchFamily="2" charset="0"/>
              </a:rPr>
              <a:t>-</a:t>
            </a:r>
          </a:p>
          <a:p>
            <a:pPr marL="457200" lvl="0" indent="-457200">
              <a:buFont typeface="Wingdings" panose="05000000000000000000" pitchFamily="2" charset="2"/>
              <a:buChar char="q"/>
            </a:pPr>
            <a:endParaRPr lang="bn-IN" sz="3200" dirty="0" smtClean="0">
              <a:solidFill>
                <a:prstClr val="black"/>
              </a:solidFill>
              <a:latin typeface="SutonnyOMJ" panose="01010600010101010101" pitchFamily="2" charset="0"/>
              <a:cs typeface="SutonnyOMJ" panose="01010600010101010101" pitchFamily="2" charset="0"/>
            </a:endParaRPr>
          </a:p>
          <a:p>
            <a:pPr marL="514350" lvl="0" indent="-514350">
              <a:buFont typeface="Wingdings" panose="05000000000000000000" pitchFamily="2" charset="2"/>
              <a:buChar char="q"/>
            </a:pPr>
            <a:r>
              <a:rPr lang="en-US" sz="3200" dirty="0" err="1" smtClean="0">
                <a:latin typeface="SutonnyOMJ" panose="01010600010101010101" pitchFamily="2" charset="0"/>
                <a:cs typeface="SutonnyOMJ" panose="01010600010101010101" pitchFamily="2" charset="0"/>
              </a:rPr>
              <a:t>লাহোর</a:t>
            </a:r>
            <a:r>
              <a:rPr lang="en-US" sz="3200" dirty="0" smtClean="0">
                <a:latin typeface="SutonnyOMJ" panose="01010600010101010101" pitchFamily="2" charset="0"/>
                <a:cs typeface="SutonnyOMJ" panose="01010600010101010101" pitchFamily="2" charset="0"/>
              </a:rPr>
              <a:t> </a:t>
            </a:r>
            <a:r>
              <a:rPr lang="en-US" sz="3200" dirty="0" err="1" smtClean="0">
                <a:latin typeface="SutonnyOMJ" panose="01010600010101010101" pitchFamily="2" charset="0"/>
                <a:cs typeface="SutonnyOMJ" panose="01010600010101010101" pitchFamily="2" charset="0"/>
              </a:rPr>
              <a:t>প্রস্তাবের</a:t>
            </a:r>
            <a:r>
              <a:rPr lang="bn-IN" sz="3200" dirty="0" smtClean="0">
                <a:latin typeface="SutonnyOMJ" panose="01010600010101010101" pitchFamily="2" charset="0"/>
                <a:cs typeface="SutonnyOMJ" panose="01010600010101010101" pitchFamily="2" charset="0"/>
              </a:rPr>
              <a:t> প্রেক্ষাপট বলতে পারবে।</a:t>
            </a:r>
          </a:p>
          <a:p>
            <a:pPr marL="457200" lvl="0" indent="-457200">
              <a:buFont typeface="Wingdings" panose="05000000000000000000" pitchFamily="2" charset="2"/>
              <a:buChar char="q"/>
            </a:pPr>
            <a:r>
              <a:rPr lang="en-US" sz="3200" dirty="0" err="1" smtClean="0">
                <a:latin typeface="SutonnyOMJ" panose="01010600010101010101" pitchFamily="2" charset="0"/>
                <a:cs typeface="SutonnyOMJ" panose="01010600010101010101" pitchFamily="2" charset="0"/>
              </a:rPr>
              <a:t>পাকিস্তান</a:t>
            </a:r>
            <a:r>
              <a:rPr lang="en-US" sz="3200" dirty="0" smtClean="0">
                <a:latin typeface="SutonnyOMJ" panose="01010600010101010101" pitchFamily="2" charset="0"/>
                <a:cs typeface="SutonnyOMJ" panose="01010600010101010101" pitchFamily="2" charset="0"/>
              </a:rPr>
              <a:t> </a:t>
            </a:r>
            <a:r>
              <a:rPr lang="en-US" sz="3200" dirty="0" err="1" smtClean="0">
                <a:latin typeface="SutonnyOMJ" panose="01010600010101010101" pitchFamily="2" charset="0"/>
                <a:cs typeface="SutonnyOMJ" panose="01010600010101010101" pitchFamily="2" charset="0"/>
              </a:rPr>
              <a:t>রাষ্ট</a:t>
            </a:r>
            <a:r>
              <a:rPr lang="en-US" sz="3200" dirty="0" smtClean="0">
                <a:latin typeface="SutonnyOMJ" panose="01010600010101010101" pitchFamily="2" charset="0"/>
                <a:cs typeface="SutonnyOMJ" panose="01010600010101010101" pitchFamily="2" charset="0"/>
              </a:rPr>
              <a:t> </a:t>
            </a:r>
            <a:r>
              <a:rPr lang="en-US" sz="3200" dirty="0" err="1" smtClean="0">
                <a:latin typeface="SutonnyOMJ" panose="01010600010101010101" pitchFamily="2" charset="0"/>
                <a:cs typeface="SutonnyOMJ" panose="01010600010101010101" pitchFamily="2" charset="0"/>
              </a:rPr>
              <a:t>গঠনের</a:t>
            </a:r>
            <a:r>
              <a:rPr lang="en-US" sz="3200" dirty="0" smtClean="0">
                <a:latin typeface="SutonnyOMJ" panose="01010600010101010101" pitchFamily="2" charset="0"/>
                <a:cs typeface="SutonnyOMJ" panose="01010600010101010101" pitchFamily="2" charset="0"/>
              </a:rPr>
              <a:t> </a:t>
            </a:r>
            <a:r>
              <a:rPr lang="en-US" sz="3200" dirty="0" err="1" smtClean="0">
                <a:latin typeface="SutonnyOMJ" panose="01010600010101010101" pitchFamily="2" charset="0"/>
                <a:cs typeface="SutonnyOMJ" panose="01010600010101010101" pitchFamily="2" charset="0"/>
              </a:rPr>
              <a:t>প্রয়াস</a:t>
            </a:r>
            <a:r>
              <a:rPr lang="en-US" sz="3200" dirty="0" smtClean="0">
                <a:latin typeface="SutonnyOMJ" panose="01010600010101010101" pitchFamily="2" charset="0"/>
                <a:cs typeface="SutonnyOMJ" panose="01010600010101010101" pitchFamily="2" charset="0"/>
              </a:rPr>
              <a:t> ও </a:t>
            </a:r>
            <a:r>
              <a:rPr lang="en-US" sz="3200" dirty="0" err="1" smtClean="0">
                <a:latin typeface="SutonnyOMJ" panose="01010600010101010101" pitchFamily="2" charset="0"/>
                <a:cs typeface="SutonnyOMJ" panose="01010600010101010101" pitchFamily="2" charset="0"/>
              </a:rPr>
              <a:t>লাহোর</a:t>
            </a:r>
            <a:r>
              <a:rPr lang="en-US" sz="3200" dirty="0" smtClean="0">
                <a:latin typeface="SutonnyOMJ" panose="01010600010101010101" pitchFamily="2" charset="0"/>
                <a:cs typeface="SutonnyOMJ" panose="01010600010101010101" pitchFamily="2" charset="0"/>
              </a:rPr>
              <a:t> </a:t>
            </a:r>
            <a:r>
              <a:rPr lang="en-US" sz="3200" dirty="0" err="1" smtClean="0">
                <a:latin typeface="SutonnyOMJ" panose="01010600010101010101" pitchFamily="2" charset="0"/>
                <a:cs typeface="SutonnyOMJ" panose="01010600010101010101" pitchFamily="2" charset="0"/>
              </a:rPr>
              <a:t>প্রস্তাবের</a:t>
            </a:r>
            <a:r>
              <a:rPr lang="en-US" sz="3200" dirty="0" smtClean="0">
                <a:latin typeface="SutonnyOMJ" panose="01010600010101010101" pitchFamily="2" charset="0"/>
                <a:cs typeface="SutonnyOMJ" panose="01010600010101010101" pitchFamily="2" charset="0"/>
              </a:rPr>
              <a:t> </a:t>
            </a:r>
            <a:r>
              <a:rPr lang="en-US" sz="3200" dirty="0" err="1" smtClean="0">
                <a:latin typeface="SutonnyOMJ" panose="01010600010101010101" pitchFamily="2" charset="0"/>
                <a:cs typeface="SutonnyOMJ" panose="01010600010101010101" pitchFamily="2" charset="0"/>
              </a:rPr>
              <a:t>প্রধান</a:t>
            </a:r>
            <a:r>
              <a:rPr lang="en-US" sz="3200" dirty="0" smtClean="0">
                <a:latin typeface="SutonnyOMJ" panose="01010600010101010101" pitchFamily="2" charset="0"/>
                <a:cs typeface="SutonnyOMJ" panose="01010600010101010101" pitchFamily="2" charset="0"/>
              </a:rPr>
              <a:t> </a:t>
            </a:r>
            <a:r>
              <a:rPr lang="en-US" sz="3200" dirty="0" err="1" smtClean="0">
                <a:latin typeface="SutonnyOMJ" panose="01010600010101010101" pitchFamily="2" charset="0"/>
                <a:cs typeface="SutonnyOMJ" panose="01010600010101010101" pitchFamily="2" charset="0"/>
              </a:rPr>
              <a:t>ধারাসমূহ</a:t>
            </a:r>
            <a:r>
              <a:rPr lang="bn-IN" sz="3200" dirty="0" smtClean="0">
                <a:latin typeface="SutonnyOMJ" panose="01010600010101010101" pitchFamily="2" charset="0"/>
                <a:cs typeface="SutonnyOMJ" panose="01010600010101010101" pitchFamily="2" charset="0"/>
              </a:rPr>
              <a:t> ব্যাখ্যা করতে</a:t>
            </a:r>
            <a:r>
              <a:rPr lang="en-US" sz="3200" dirty="0" smtClean="0">
                <a:latin typeface="SutonnyOMJ" panose="01010600010101010101" pitchFamily="2" charset="0"/>
                <a:cs typeface="SutonnyOMJ" panose="01010600010101010101" pitchFamily="2" charset="0"/>
              </a:rPr>
              <a:t> </a:t>
            </a:r>
            <a:r>
              <a:rPr lang="bn-IN" sz="3200" dirty="0" smtClean="0">
                <a:latin typeface="SutonnyOMJ" panose="01010600010101010101" pitchFamily="2" charset="0"/>
                <a:cs typeface="SutonnyOMJ" panose="01010600010101010101" pitchFamily="2" charset="0"/>
              </a:rPr>
              <a:t>পারবে।</a:t>
            </a:r>
          </a:p>
          <a:p>
            <a:pPr marL="457200" indent="-457200">
              <a:buFont typeface="Wingdings" panose="05000000000000000000" pitchFamily="2" charset="2"/>
              <a:buChar char="q"/>
            </a:pPr>
            <a:r>
              <a:rPr lang="en-US" sz="3200" dirty="0" err="1" smtClean="0">
                <a:latin typeface="SutonnyOMJ" panose="01010600010101010101" pitchFamily="2" charset="0"/>
                <a:cs typeface="SutonnyOMJ" panose="01010600010101010101" pitchFamily="2" charset="0"/>
              </a:rPr>
              <a:t>লাহোর</a:t>
            </a:r>
            <a:r>
              <a:rPr lang="en-US" sz="3200" dirty="0" smtClean="0">
                <a:latin typeface="SutonnyOMJ" panose="01010600010101010101" pitchFamily="2" charset="0"/>
                <a:cs typeface="SutonnyOMJ" panose="01010600010101010101" pitchFamily="2" charset="0"/>
              </a:rPr>
              <a:t> </a:t>
            </a:r>
            <a:r>
              <a:rPr lang="en-US" sz="3200" dirty="0" err="1" smtClean="0">
                <a:latin typeface="SutonnyOMJ" panose="01010600010101010101" pitchFamily="2" charset="0"/>
                <a:cs typeface="SutonnyOMJ" panose="01010600010101010101" pitchFamily="2" charset="0"/>
              </a:rPr>
              <a:t>প্রস্তাবের</a:t>
            </a:r>
            <a:r>
              <a:rPr lang="bn-IN" sz="3200" dirty="0" smtClean="0">
                <a:latin typeface="SutonnyOMJ" panose="01010600010101010101" pitchFamily="2" charset="0"/>
                <a:cs typeface="SutonnyOMJ" panose="01010600010101010101" pitchFamily="2" charset="0"/>
              </a:rPr>
              <a:t> গুরুত্ব মূল্যায়ন </a:t>
            </a:r>
            <a:r>
              <a:rPr lang="bn-BD" sz="3200" dirty="0" smtClean="0">
                <a:latin typeface="SutonnyOMJ" panose="01010600010101010101" pitchFamily="2" charset="0"/>
                <a:cs typeface="SutonnyOMJ" panose="01010600010101010101" pitchFamily="2" charset="0"/>
              </a:rPr>
              <a:t> করতে পারবে।</a:t>
            </a:r>
            <a:endParaRPr lang="en-US" sz="3200" dirty="0" smtClean="0">
              <a:latin typeface="SutonnyOMJ" panose="01010600010101010101" pitchFamily="2" charset="0"/>
              <a:cs typeface="SutonnyOMJ" panose="01010600010101010101" pitchFamily="2" charset="0"/>
            </a:endParaRPr>
          </a:p>
          <a:p>
            <a:endParaRPr lang="as-IN" sz="3200" b="1"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357660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8368"/>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Horizontal Scroll 3"/>
          <p:cNvSpPr/>
          <p:nvPr/>
        </p:nvSpPr>
        <p:spPr>
          <a:xfrm>
            <a:off x="-552181" y="297686"/>
            <a:ext cx="7543798" cy="825691"/>
          </a:xfrm>
          <a:prstGeom prst="horizontalScroll">
            <a:avLst/>
          </a:prstGeom>
          <a:noFill/>
        </p:spPr>
        <p:style>
          <a:lnRef idx="3">
            <a:schemeClr val="lt1"/>
          </a:lnRef>
          <a:fillRef idx="1">
            <a:schemeClr val="accent2"/>
          </a:fillRef>
          <a:effectRef idx="1">
            <a:schemeClr val="accent2"/>
          </a:effectRef>
          <a:fontRef idx="minor">
            <a:schemeClr val="lt1"/>
          </a:fontRef>
        </p:style>
        <p:txBody>
          <a:bodyPr rtlCol="0" anchor="ctr"/>
          <a:lstStyle/>
          <a:p>
            <a:pPr algn="ctr"/>
            <a:r>
              <a:rPr lang="bn-BD" sz="4400" dirty="0">
                <a:solidFill>
                  <a:schemeClr val="tx1"/>
                </a:solidFill>
                <a:latin typeface="SutonnyOMJ" panose="01010600010101010101" pitchFamily="2" charset="0"/>
                <a:cs typeface="SutonnyOMJ" panose="01010600010101010101" pitchFamily="2" charset="0"/>
              </a:rPr>
              <a:t>আজকের পাঠ </a:t>
            </a:r>
            <a:endParaRPr lang="en-US" sz="4400" dirty="0">
              <a:solidFill>
                <a:schemeClr val="tx1"/>
              </a:solidFill>
              <a:latin typeface="SutonnyOMJ" panose="01010600010101010101" pitchFamily="2" charset="0"/>
              <a:cs typeface="SutonnyOMJ" panose="01010600010101010101"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512" y="2108387"/>
            <a:ext cx="11204812" cy="4449169"/>
          </a:xfrm>
          <a:prstGeom prst="rect">
            <a:avLst/>
          </a:prstGeom>
        </p:spPr>
      </p:pic>
      <p:sp>
        <p:nvSpPr>
          <p:cNvPr id="6" name="Rectangle 5"/>
          <p:cNvSpPr/>
          <p:nvPr/>
        </p:nvSpPr>
        <p:spPr>
          <a:xfrm>
            <a:off x="1097280" y="859103"/>
            <a:ext cx="9653451" cy="1200329"/>
          </a:xfrm>
          <a:prstGeom prst="rect">
            <a:avLst/>
          </a:prstGeom>
        </p:spPr>
        <p:txBody>
          <a:bodyPr wrap="square">
            <a:spAutoFit/>
          </a:bodyPr>
          <a:lstStyle/>
          <a:p>
            <a:pPr algn="ctr"/>
            <a:r>
              <a:rPr lang="bn-IN" sz="3600" b="1" dirty="0" smtClean="0">
                <a:latin typeface="SutonnyOMJ" panose="01010600010101010101" pitchFamily="2" charset="0"/>
                <a:cs typeface="SutonnyOMJ" panose="01010600010101010101" pitchFamily="2" charset="0"/>
              </a:rPr>
              <a:t>“</a:t>
            </a:r>
            <a:r>
              <a:rPr lang="en-US" sz="3600" b="1" dirty="0" err="1" smtClean="0">
                <a:latin typeface="SutonnyOMJ" panose="01010600010101010101" pitchFamily="2" charset="0"/>
                <a:cs typeface="SutonnyOMJ" panose="01010600010101010101" pitchFamily="2" charset="0"/>
              </a:rPr>
              <a:t>লাহোর</a:t>
            </a:r>
            <a:r>
              <a:rPr lang="en-US" sz="3600" b="1" dirty="0" smtClean="0">
                <a:latin typeface="SutonnyOMJ" panose="01010600010101010101" pitchFamily="2" charset="0"/>
                <a:cs typeface="SutonnyOMJ" panose="01010600010101010101" pitchFamily="2" charset="0"/>
              </a:rPr>
              <a:t> </a:t>
            </a:r>
            <a:r>
              <a:rPr lang="en-US" sz="3600" b="1" dirty="0" err="1" smtClean="0">
                <a:latin typeface="SutonnyOMJ" panose="01010600010101010101" pitchFamily="2" charset="0"/>
                <a:cs typeface="SutonnyOMJ" panose="01010600010101010101" pitchFamily="2" charset="0"/>
              </a:rPr>
              <a:t>প্রস্তাব</a:t>
            </a:r>
            <a:r>
              <a:rPr lang="bn-IN" sz="3600" b="1" dirty="0" smtClean="0">
                <a:latin typeface="SutonnyOMJ" panose="01010600010101010101" pitchFamily="2" charset="0"/>
                <a:cs typeface="SutonnyOMJ" panose="01010600010101010101" pitchFamily="2" charset="0"/>
              </a:rPr>
              <a:t>”</a:t>
            </a:r>
            <a:r>
              <a:rPr lang="en-US" sz="3600" b="1" dirty="0" smtClean="0">
                <a:latin typeface="SutonnyOMJ" panose="01010600010101010101" pitchFamily="2" charset="0"/>
                <a:cs typeface="SutonnyOMJ" panose="01010600010101010101" pitchFamily="2" charset="0"/>
              </a:rPr>
              <a:t> </a:t>
            </a:r>
          </a:p>
          <a:p>
            <a:pPr algn="ctr"/>
            <a:r>
              <a:rPr lang="en-US" sz="3600" dirty="0" smtClean="0">
                <a:latin typeface="SutonnyOMJ" panose="01010600010101010101" pitchFamily="2" charset="0"/>
                <a:cs typeface="SutonnyOMJ" panose="01010600010101010101" pitchFamily="2" charset="0"/>
              </a:rPr>
              <a:t>                                      </a:t>
            </a:r>
            <a:r>
              <a:rPr lang="bn-IN" sz="3600" dirty="0" smtClean="0">
                <a:latin typeface="SutonnyOMJ" panose="01010600010101010101" pitchFamily="2" charset="0"/>
                <a:cs typeface="SutonnyOMJ" panose="01010600010101010101" pitchFamily="2" charset="0"/>
              </a:rPr>
              <a:t>অধ্যায়ঃ দশম</a:t>
            </a:r>
            <a:endParaRPr lang="bn-IN" sz="3600"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73011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6729" b="10946"/>
          <a:stretch/>
        </p:blipFill>
        <p:spPr>
          <a:xfrm>
            <a:off x="327546" y="347914"/>
            <a:ext cx="7562294" cy="6209642"/>
          </a:xfrm>
          <a:prstGeom prst="rect">
            <a:avLst/>
          </a:prstGeom>
        </p:spPr>
      </p:pic>
      <p:sp>
        <p:nvSpPr>
          <p:cNvPr id="5" name="TextBox 4"/>
          <p:cNvSpPr txBox="1"/>
          <p:nvPr/>
        </p:nvSpPr>
        <p:spPr>
          <a:xfrm>
            <a:off x="8090978" y="1786867"/>
            <a:ext cx="3684895" cy="3108543"/>
          </a:xfrm>
          <a:prstGeom prst="rect">
            <a:avLst/>
          </a:prstGeom>
          <a:noFill/>
          <a:ln w="28575">
            <a:solidFill>
              <a:schemeClr val="tx1">
                <a:lumMod val="50000"/>
                <a:lumOff val="50000"/>
              </a:schemeClr>
            </a:solidFill>
          </a:ln>
        </p:spPr>
        <p:txBody>
          <a:bodyPr wrap="square" rtlCol="0">
            <a:spAutoFit/>
          </a:bodyPr>
          <a:lstStyle/>
          <a:p>
            <a:pPr algn="just"/>
            <a:r>
              <a:rPr lang="en-US" sz="2800" dirty="0" err="1">
                <a:latin typeface="SutonnyOMJ" panose="01010600010101010101" pitchFamily="2" charset="0"/>
                <a:cs typeface="SutonnyOMJ" panose="01010600010101010101" pitchFamily="2" charset="0"/>
              </a:rPr>
              <a:t>ব্রিটিশ</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প্রধানমন্ত্রী</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রামজে</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ম্যাকডোনাল্ড</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সমস্যা</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সমাধানের</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জন্য</a:t>
            </a:r>
            <a:r>
              <a:rPr lang="en-US" sz="2800" dirty="0">
                <a:latin typeface="SutonnyOMJ" panose="01010600010101010101" pitchFamily="2" charset="0"/>
                <a:cs typeface="SutonnyOMJ" panose="01010600010101010101" pitchFamily="2" charset="0"/>
              </a:rPr>
              <a:t> ‘</a:t>
            </a:r>
            <a:r>
              <a:rPr lang="en-US" sz="2800" dirty="0" err="1" smtClean="0">
                <a:latin typeface="SutonnyOMJ" panose="01010600010101010101" pitchFamily="2" charset="0"/>
                <a:cs typeface="SutonnyOMJ" panose="01010600010101010101" pitchFamily="2" charset="0"/>
              </a:rPr>
              <a:t>সা</a:t>
            </a:r>
            <a:r>
              <a:rPr lang="bn-IN" sz="2800" dirty="0" smtClean="0">
                <a:latin typeface="SutonnyOMJ" panose="01010600010101010101" pitchFamily="2" charset="0"/>
                <a:cs typeface="SutonnyOMJ" panose="01010600010101010101" pitchFamily="2" charset="0"/>
              </a:rPr>
              <a:t>ম্প্র</a:t>
            </a:r>
            <a:r>
              <a:rPr lang="en-US" sz="2800" dirty="0" err="1" smtClean="0">
                <a:latin typeface="SutonnyOMJ" panose="01010600010101010101" pitchFamily="2" charset="0"/>
                <a:cs typeface="SutonnyOMJ" panose="01010600010101010101" pitchFamily="2" charset="0"/>
              </a:rPr>
              <a:t>দায়িক</a:t>
            </a:r>
            <a:r>
              <a:rPr lang="en-US" sz="2800" dirty="0" smtClean="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রোয়েদাদ</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ঘোষণা</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করেন</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সেখানে</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বিভিন্ন</a:t>
            </a:r>
            <a:r>
              <a:rPr lang="en-US" sz="2800" dirty="0">
                <a:latin typeface="SutonnyOMJ" panose="01010600010101010101" pitchFamily="2" charset="0"/>
                <a:cs typeface="SutonnyOMJ" panose="01010600010101010101" pitchFamily="2" charset="0"/>
              </a:rPr>
              <a:t> </a:t>
            </a:r>
            <a:r>
              <a:rPr lang="en-US" sz="2800" dirty="0" smtClean="0">
                <a:latin typeface="SutonnyOMJ" panose="01010600010101010101" pitchFamily="2" charset="0"/>
                <a:cs typeface="SutonnyOMJ" panose="01010600010101010101" pitchFamily="2" charset="0"/>
              </a:rPr>
              <a:t>স</a:t>
            </a:r>
            <a:r>
              <a:rPr lang="bn-IN" sz="2800" dirty="0" smtClean="0">
                <a:latin typeface="SutonnyOMJ" panose="01010600010101010101" pitchFamily="2" charset="0"/>
                <a:cs typeface="SutonnyOMJ" panose="01010600010101010101" pitchFamily="2" charset="0"/>
              </a:rPr>
              <a:t>ম্প্র</a:t>
            </a:r>
            <a:r>
              <a:rPr lang="en-US" sz="2800" dirty="0" err="1" smtClean="0">
                <a:latin typeface="SutonnyOMJ" panose="01010600010101010101" pitchFamily="2" charset="0"/>
                <a:cs typeface="SutonnyOMJ" panose="01010600010101010101" pitchFamily="2" charset="0"/>
              </a:rPr>
              <a:t>দায়ের</a:t>
            </a:r>
            <a:r>
              <a:rPr lang="en-US" sz="2800" dirty="0" smtClean="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জন্য</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কিছু</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আসন</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সংরক্ষণের</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ব্যবস্থাসহ</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পৃথক</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নির্বাচনের</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সুযোগ</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দেওয়া</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হয়</a:t>
            </a:r>
            <a:r>
              <a:rPr lang="en-US" sz="2800" dirty="0" smtClean="0">
                <a:latin typeface="SutonnyOMJ" panose="01010600010101010101" pitchFamily="2" charset="0"/>
                <a:cs typeface="SutonnyOMJ" panose="01010600010101010101" pitchFamily="2" charset="0"/>
              </a:rPr>
              <a:t>।</a:t>
            </a:r>
            <a:endParaRPr lang="en-US" sz="2800"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27383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00" decel="100000"/>
                                        <p:tgtEl>
                                          <p:spTgt spid="5"/>
                                        </p:tgtEl>
                                      </p:cBhvr>
                                    </p:animEffect>
                                    <p:anim calcmode="lin" valueType="num">
                                      <p:cBhvr>
                                        <p:cTn id="13" dur="800" decel="100000" fill="hold"/>
                                        <p:tgtEl>
                                          <p:spTgt spid="5"/>
                                        </p:tgtEl>
                                        <p:attrNameLst>
                                          <p:attrName>style.rotation</p:attrName>
                                        </p:attrNameLst>
                                      </p:cBhvr>
                                      <p:tavLst>
                                        <p:tav tm="0">
                                          <p:val>
                                            <p:fltVal val="-90"/>
                                          </p:val>
                                        </p:tav>
                                        <p:tav tm="100000">
                                          <p:val>
                                            <p:fltVal val="0"/>
                                          </p:val>
                                        </p:tav>
                                      </p:tavLst>
                                    </p:anim>
                                    <p:anim calcmode="lin" valueType="num">
                                      <p:cBhvr>
                                        <p:cTn id="14" dur="800" decel="100000" fill="hold"/>
                                        <p:tgtEl>
                                          <p:spTgt spid="5"/>
                                        </p:tgtEl>
                                        <p:attrNameLst>
                                          <p:attrName>ppt_x</p:attrName>
                                        </p:attrNameLst>
                                      </p:cBhvr>
                                      <p:tavLst>
                                        <p:tav tm="0">
                                          <p:val>
                                            <p:strVal val="#ppt_x+0.4"/>
                                          </p:val>
                                        </p:tav>
                                        <p:tav tm="100000">
                                          <p:val>
                                            <p:strVal val="#ppt_x-0.05"/>
                                          </p:val>
                                        </p:tav>
                                      </p:tavLst>
                                    </p:anim>
                                    <p:anim calcmode="lin" valueType="num">
                                      <p:cBhvr>
                                        <p:cTn id="15" dur="800" decel="100000" fill="hold"/>
                                        <p:tgtEl>
                                          <p:spTgt spid="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19" y="361291"/>
            <a:ext cx="5934955" cy="62051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6933698" y="2326554"/>
            <a:ext cx="4435523" cy="1446550"/>
          </a:xfrm>
          <a:prstGeom prst="rect">
            <a:avLst/>
          </a:prstGeom>
          <a:noFill/>
        </p:spPr>
        <p:txBody>
          <a:bodyPr wrap="square" rtlCol="0">
            <a:spAutoFit/>
          </a:bodyPr>
          <a:lstStyle/>
          <a:p>
            <a:r>
              <a:rPr lang="bn-IN" sz="4400" dirty="0" smtClean="0">
                <a:latin typeface="SutonnyOMJ" panose="01010600010101010101" pitchFamily="2" charset="0"/>
                <a:cs typeface="SutonnyOMJ" panose="01010600010101010101" pitchFamily="2" charset="0"/>
              </a:rPr>
              <a:t>‘দ্বিজাতী তত্ত্বের’ প্রবক্তা মোহাম্মদ আলী জিন্নাহ</a:t>
            </a:r>
            <a:endParaRPr lang="en-US" sz="4400"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116132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00"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569648" y="3196103"/>
            <a:ext cx="11095630" cy="3046988"/>
          </a:xfrm>
          <a:prstGeom prst="rect">
            <a:avLst/>
          </a:prstGeom>
          <a:noFill/>
        </p:spPr>
        <p:txBody>
          <a:bodyPr wrap="square" rtlCol="0">
            <a:spAutoFit/>
          </a:bodyPr>
          <a:lstStyle/>
          <a:p>
            <a:pPr algn="just"/>
            <a:r>
              <a:rPr lang="as-IN" sz="3200" dirty="0">
                <a:latin typeface="SutonnyOMJ" panose="01010600010101010101" pitchFamily="2" charset="0"/>
                <a:cs typeface="SutonnyOMJ" panose="01010600010101010101" pitchFamily="2" charset="0"/>
              </a:rPr>
              <a:t>১৯৪০ খ্রিঃ ২৩ মার্চ মুসলিম লীগের লাহোর অধিবেশনে এই প্রস্তাবটি গৃহীত হয় বলে এটি ইতিহাসে লাহোর প্রস্তাব নামে খ্যাত। উপমহাদেশের মুসলমানদের রাজনৈতিক ইতিহাসে লাহোর প্রস্তাব অত্যন্ত গুরুত্বপূর্ণ ঘটনা। মুহাম্মদ আলী জিন্নাহ ছিলেন এই অধিবেশনের সভাপতি। এ কে ফজলুল হক ২৩ মার্চের অধিবেশনে তাঁর রচিত প্রস্তাবটি উত্থাপন করেন। লাহোর প্রস্তাবে বলা হয়, কোনো শাসনতান্ত্রিক পরিকল্পনা এদেশে কার্যকর হবে না, যদি এটি লাহোর প্রস্তাবে উত্থাপিত মূলনীতির উপর প্রতিষ্ঠিত না হয়।</a:t>
            </a:r>
            <a:endParaRPr lang="en-US" sz="3200" dirty="0">
              <a:latin typeface="SutonnyOMJ" panose="01010600010101010101" pitchFamily="2" charset="0"/>
              <a:cs typeface="SutonnyOMJ" panose="01010600010101010101"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703" y="407806"/>
            <a:ext cx="4747825" cy="24738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388218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p:tgtEl>
                                          <p:spTgt spid="4"/>
                                        </p:tgtEl>
                                        <p:attrNameLst>
                                          <p:attrName>ppt_x</p:attrName>
                                        </p:attrNameLst>
                                      </p:cBhvr>
                                      <p:tavLst>
                                        <p:tav tm="0">
                                          <p:val>
                                            <p:strVal val="#ppt_x-#ppt_w*1.125000"/>
                                          </p:val>
                                        </p:tav>
                                        <p:tav tm="100000">
                                          <p:val>
                                            <p:strVal val="#ppt_x"/>
                                          </p:val>
                                        </p:tav>
                                      </p:tavLst>
                                    </p:anim>
                                    <p:animEffect transition="in" filter="wipe(right)">
                                      <p:cBhvr>
                                        <p:cTn id="8"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TotalTime>
  <Words>882</Words>
  <Application>Microsoft Office PowerPoint</Application>
  <PresentationFormat>Widescreen</PresentationFormat>
  <Paragraphs>82</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NikoshBAN</vt:lpstr>
      <vt:lpstr>SutonnyOMJ</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মোঃ আশরাফুল আলম</dc:creator>
  <cp:lastModifiedBy>Windows User</cp:lastModifiedBy>
  <cp:revision>167</cp:revision>
  <dcterms:created xsi:type="dcterms:W3CDTF">2017-10-30T17:12:58Z</dcterms:created>
  <dcterms:modified xsi:type="dcterms:W3CDTF">2020-12-24T14:38:07Z</dcterms:modified>
</cp:coreProperties>
</file>