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queen elizabath crown\108214184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47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52578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Welcome to the learners.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Ultra Bold" pitchFamily="34" charset="0"/>
              </a:rPr>
              <a:t>Asking question( Individually)</a:t>
            </a:r>
            <a:endParaRPr lang="en-US" sz="2800" dirty="0">
              <a:latin typeface="Gill Sans Ultra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766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Arial Black" pitchFamily="34" charset="0"/>
              </a:rPr>
              <a:t>How is today’s society?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Arial Black" pitchFamily="34" charset="0"/>
              </a:rPr>
              <a:t>Why does one need skills?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Arial Black" pitchFamily="34" charset="0"/>
              </a:rPr>
              <a:t>Why will you have to prepare yourself to do good work in society?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Arial Black" pitchFamily="34" charset="0"/>
              </a:rPr>
              <a:t>What will you have to do  to be a good citizen?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Pair work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latin typeface="Arial Black" pitchFamily="34" charset="0"/>
              </a:rPr>
              <a:t>Make a list of responsibilities to the society as a good citizen.</a:t>
            </a:r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Evaluation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0574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Arial Black" pitchFamily="34" charset="0"/>
              </a:rPr>
              <a:t>What is the main purpose of the author  of the text?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Arial Black" pitchFamily="34" charset="0"/>
              </a:rPr>
              <a:t>What does one need  to do things?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Arial Black" pitchFamily="34" charset="0"/>
              </a:rPr>
              <a:t>What do you need first to be a good citizen?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4343400"/>
            <a:ext cx="9143999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      Write a story on ………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  </a:t>
            </a:r>
            <a:r>
              <a:rPr lang="en-US" sz="4400" b="1" dirty="0" smtClean="0">
                <a:solidFill>
                  <a:schemeClr val="tx1"/>
                </a:solidFill>
                <a:latin typeface="Arial Rounded MT Bold" pitchFamily="34" charset="0"/>
              </a:rPr>
              <a:t>“Man is asocial being.”</a:t>
            </a:r>
            <a:endParaRPr lang="en-US" sz="44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5" name="Picture 4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5635477" cy="425379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6477" y="152400"/>
            <a:ext cx="9007523" cy="594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706" y="409432"/>
            <a:ext cx="1685487" cy="17753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819" y="4074744"/>
            <a:ext cx="1551182" cy="1966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5001" y="3657600"/>
            <a:ext cx="2008999" cy="2288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200" y="609600"/>
            <a:ext cx="1447800" cy="1840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447800"/>
            <a:ext cx="5216479" cy="39123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23772" y="1659015"/>
            <a:ext cx="415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Thank you everybody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2971800"/>
            <a:ext cx="2089853" cy="2072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0" y="0"/>
            <a:ext cx="9144000" cy="6858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Callout 10"/>
          <p:cNvSpPr/>
          <p:nvPr/>
        </p:nvSpPr>
        <p:spPr>
          <a:xfrm>
            <a:off x="2743200" y="228600"/>
            <a:ext cx="2895600" cy="1143000"/>
          </a:xfrm>
          <a:prstGeom prst="downArrow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rgbClr val="C00000"/>
                </a:solidFill>
                <a:latin typeface="Agency FB" pitchFamily="34" charset="0"/>
              </a:rPr>
              <a:t>Identity</a:t>
            </a:r>
            <a:endParaRPr lang="en-US" sz="4400" b="1" i="1" dirty="0">
              <a:solidFill>
                <a:srgbClr val="C00000"/>
              </a:solidFill>
              <a:latin typeface="Agency FB" pitchFamily="34" charset="0"/>
            </a:endParaRPr>
          </a:p>
        </p:txBody>
      </p:sp>
      <p:pic>
        <p:nvPicPr>
          <p:cNvPr id="13" name="Picture 12" descr="IMG_20160811_132314.jpg"/>
          <p:cNvPicPr/>
          <p:nvPr/>
        </p:nvPicPr>
        <p:blipFill>
          <a:blip r:embed="rId2" cstate="print"/>
          <a:srcRect l="20038" t="21418" r="9725" b="35210"/>
          <a:stretch>
            <a:fillRect/>
          </a:stretch>
        </p:blipFill>
        <p:spPr>
          <a:xfrm>
            <a:off x="0" y="2971800"/>
            <a:ext cx="3657600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0" y="17526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Md. </a:t>
            </a:r>
            <a:r>
              <a:rPr lang="en-US" sz="2400" dirty="0" err="1" smtClean="0">
                <a:latin typeface="Arial Black" pitchFamily="34" charset="0"/>
              </a:rPr>
              <a:t>Safiqur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Rahman</a:t>
            </a:r>
            <a:endParaRPr lang="en-US" sz="2400" dirty="0" smtClean="0">
              <a:latin typeface="Arial Black" pitchFamily="34" charset="0"/>
            </a:endParaRPr>
          </a:p>
          <a:p>
            <a:r>
              <a:rPr lang="en-US" sz="2400" dirty="0" smtClean="0">
                <a:latin typeface="Arial Black" pitchFamily="34" charset="0"/>
              </a:rPr>
              <a:t>Asst. Head Teacher</a:t>
            </a:r>
          </a:p>
          <a:p>
            <a:r>
              <a:rPr lang="en-US" sz="2400" dirty="0" err="1" smtClean="0">
                <a:latin typeface="Arial Black" pitchFamily="34" charset="0"/>
              </a:rPr>
              <a:t>Raipura</a:t>
            </a:r>
            <a:r>
              <a:rPr lang="en-US" sz="2400" dirty="0" smtClean="0">
                <a:latin typeface="Arial Black" pitchFamily="34" charset="0"/>
              </a:rPr>
              <a:t> Pilot Girls High School.</a:t>
            </a: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4114800"/>
            <a:ext cx="3124200" cy="1828800"/>
            <a:chOff x="228600" y="3276600"/>
            <a:chExt cx="8382000" cy="2209800"/>
          </a:xfrm>
        </p:grpSpPr>
        <p:pic>
          <p:nvPicPr>
            <p:cNvPr id="5" name="Picture 4" descr="UP_nirbachan_820160527191428.jpg"/>
            <p:cNvPicPr>
              <a:picLocks noChangeAspect="1"/>
            </p:cNvPicPr>
            <p:nvPr/>
          </p:nvPicPr>
          <p:blipFill>
            <a:blip r:embed="rId2"/>
            <a:srcRect t="6135" b="4901"/>
            <a:stretch>
              <a:fillRect/>
            </a:stretch>
          </p:blipFill>
          <p:spPr>
            <a:xfrm>
              <a:off x="228600" y="3276600"/>
              <a:ext cx="4495800" cy="2209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 descr="22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3290010"/>
              <a:ext cx="3886200" cy="218598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4953000" y="2667000"/>
            <a:ext cx="3810000" cy="3200400"/>
            <a:chOff x="4876800" y="652494"/>
            <a:chExt cx="3505200" cy="4624356"/>
          </a:xfrm>
        </p:grpSpPr>
        <p:pic>
          <p:nvPicPr>
            <p:cNvPr id="8" name="Picture 7" descr="file (5).jpeg"/>
            <p:cNvPicPr>
              <a:picLocks noChangeAspect="1"/>
            </p:cNvPicPr>
            <p:nvPr/>
          </p:nvPicPr>
          <p:blipFill>
            <a:blip r:embed="rId4"/>
            <a:srcRect l="11348" r="1655"/>
            <a:stretch>
              <a:fillRect/>
            </a:stretch>
          </p:blipFill>
          <p:spPr>
            <a:xfrm>
              <a:off x="4876800" y="2590800"/>
              <a:ext cx="3505200" cy="26860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images (9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6800" y="652494"/>
              <a:ext cx="3505200" cy="19383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6"/>
          <a:srcRect b="5697"/>
          <a:stretch>
            <a:fillRect/>
          </a:stretch>
        </p:blipFill>
        <p:spPr>
          <a:xfrm>
            <a:off x="533400" y="762000"/>
            <a:ext cx="2737208" cy="1778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G:\queen elizabath crown\images (2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7814" y="609600"/>
            <a:ext cx="3446585" cy="213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2667000"/>
            <a:ext cx="3048000" cy="1558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762000" y="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Let’s see some pictures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6019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Can you guess what are the sign of these pictures </a:t>
            </a: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752600"/>
            <a:ext cx="2438400" cy="32831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160020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Lesson declaration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6" name="Picture 5" descr="fil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33600"/>
            <a:ext cx="4767594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295400"/>
            <a:ext cx="5257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itchFamily="34" charset="0"/>
              </a:rPr>
              <a:t>Unit one –Good citizens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.</a:t>
            </a:r>
          </a:p>
          <a:p>
            <a:endParaRPr lang="en-US" sz="3200" dirty="0">
              <a:latin typeface="Arial Rounded MT Bold" pitchFamily="34" charset="0"/>
            </a:endParaRPr>
          </a:p>
          <a:p>
            <a:r>
              <a:rPr lang="en-US" sz="3200" dirty="0" smtClean="0">
                <a:latin typeface="Arial Rounded MT Bold" pitchFamily="34" charset="0"/>
              </a:rPr>
              <a:t> </a:t>
            </a:r>
            <a:endParaRPr lang="en-US" sz="36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3200" dirty="0">
              <a:latin typeface="Arial Rounded MT Bold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486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Lesson -1.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609600"/>
            <a:ext cx="7239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Cooper Black" pitchFamily="18" charset="0"/>
              </a:rPr>
              <a:t>Learning Outcomes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2766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Narrate incidents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4038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itchFamily="34" charset="0"/>
              </a:rPr>
              <a:t>P</a:t>
            </a:r>
            <a:r>
              <a:rPr lang="en-US" sz="2800" dirty="0" smtClean="0">
                <a:latin typeface="Arial Rounded MT Bold" pitchFamily="34" charset="0"/>
              </a:rPr>
              <a:t>articipate in discussion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49530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Asking   and answering question</a:t>
            </a:r>
            <a:r>
              <a:rPr lang="en-US" sz="2800" dirty="0" smtClean="0">
                <a:latin typeface="Arial Rounded MT Bold" pitchFamily="34" charset="0"/>
              </a:rPr>
              <a:t>s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52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Improving reading skill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590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Introducing with new words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673" y="511314"/>
            <a:ext cx="8229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  <a:cs typeface="NikoshLightBAN" pitchFamily="2" charset="0"/>
              </a:rPr>
              <a:t>Reading test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ill Sans Ultra Bold" pitchFamily="34" charset="0"/>
              <a:cs typeface="NikoshLightBAN" pitchFamily="2" charset="0"/>
            </a:endParaRPr>
          </a:p>
        </p:txBody>
      </p:sp>
      <p:pic>
        <p:nvPicPr>
          <p:cNvPr id="5" name="Picture 4" descr="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73" y="1219200"/>
            <a:ext cx="8229600" cy="42083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8673" y="5584964"/>
            <a:ext cx="8260080" cy="1077218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NikoshLightBAN" pitchFamily="2" charset="0"/>
              </a:rPr>
              <a:t>Please  open page at  2 from  your   EFT and  read the  text   silently.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838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Ultra Bold" pitchFamily="34" charset="0"/>
              </a:rPr>
              <a:t>Culture</a:t>
            </a:r>
            <a:endParaRPr lang="en-US" sz="2800" dirty="0">
              <a:latin typeface="Gill Sans Ultra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838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Ultra Bold" pitchFamily="34" charset="0"/>
              </a:rPr>
              <a:t>Customs</a:t>
            </a:r>
            <a:endParaRPr lang="en-US" sz="2800" dirty="0">
              <a:latin typeface="Gill Sans Ultra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953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Ultra Bold" pitchFamily="34" charset="0"/>
              </a:rPr>
              <a:t>Function</a:t>
            </a:r>
            <a:endParaRPr lang="en-US" sz="2800" dirty="0">
              <a:latin typeface="Gill Sans Ultra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4100" y="48768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Ultra Bold" pitchFamily="34" charset="0"/>
              </a:rPr>
              <a:t>Occasion</a:t>
            </a:r>
            <a:endParaRPr lang="en-US" sz="2800" dirty="0">
              <a:latin typeface="Gill Sans Ultra Bold" pitchFamily="34" charset="0"/>
            </a:endParaRPr>
          </a:p>
        </p:txBody>
      </p:sp>
      <p:pic>
        <p:nvPicPr>
          <p:cNvPr id="1026" name="Picture 2" descr="E:\Everything ig for Content\Contant aids of memories\250px-Corbinian-panel-transf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04800"/>
            <a:ext cx="2819400" cy="2667000"/>
          </a:xfrm>
          <a:prstGeom prst="rect">
            <a:avLst/>
          </a:prstGeom>
          <a:noFill/>
        </p:spPr>
      </p:pic>
      <p:pic>
        <p:nvPicPr>
          <p:cNvPr id="1027" name="Picture 3" descr="E:\Content related picture\20190207_23372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810000"/>
            <a:ext cx="3276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3922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Ultra Bold" pitchFamily="34" charset="0"/>
              </a:rPr>
              <a:t>Quarrels</a:t>
            </a:r>
            <a:endParaRPr lang="en-US" sz="2800" dirty="0">
              <a:latin typeface="Gill Sans Ultra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93922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Ultra Bold" pitchFamily="34" charset="0"/>
              </a:rPr>
              <a:t>debate</a:t>
            </a:r>
            <a:endParaRPr lang="en-US" sz="2800" dirty="0">
              <a:latin typeface="Gill Sans Ultra Bol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533400"/>
            <a:ext cx="289560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5410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Ultra Bold" pitchFamily="34" charset="0"/>
              </a:rPr>
              <a:t>Gradually</a:t>
            </a:r>
            <a:endParaRPr lang="en-US" sz="2800" dirty="0">
              <a:latin typeface="Gill Sans Ultra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5410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Ultra Bold" pitchFamily="34" charset="0"/>
              </a:rPr>
              <a:t>Step by Step</a:t>
            </a:r>
            <a:endParaRPr lang="en-US" sz="2800" dirty="0">
              <a:latin typeface="Gill Sans Ultra Bold" pitchFamily="34" charset="0"/>
            </a:endParaRPr>
          </a:p>
        </p:txBody>
      </p:sp>
      <p:pic>
        <p:nvPicPr>
          <p:cNvPr id="2050" name="Picture 2" descr="H:\Flowers\FB_IMG_14724984285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794000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Cooper Black" pitchFamily="18" charset="0"/>
              </a:rPr>
              <a:t>Group work</a:t>
            </a:r>
            <a:endParaRPr lang="en-US" sz="4400" dirty="0">
              <a:latin typeface="Cooper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91000"/>
            <a:ext cx="9144000" cy="144655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/>
              <a:t>“Man cannot live alone.” Explain it in short.</a:t>
            </a:r>
          </a:p>
        </p:txBody>
      </p:sp>
      <p:pic>
        <p:nvPicPr>
          <p:cNvPr id="3074" name="Picture 2" descr="E:\Everything ig for Content\For group work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57" y="838200"/>
            <a:ext cx="4705453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212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Pair work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</dc:creator>
  <cp:lastModifiedBy>Windows User</cp:lastModifiedBy>
  <cp:revision>25</cp:revision>
  <dcterms:created xsi:type="dcterms:W3CDTF">2006-08-16T00:00:00Z</dcterms:created>
  <dcterms:modified xsi:type="dcterms:W3CDTF">2020-12-07T04:13:21Z</dcterms:modified>
</cp:coreProperties>
</file>