
<file path=[Content_Types].xml><?xml version="1.0" encoding="utf-8"?>
<Types xmlns="http://schemas.openxmlformats.org/package/2006/content-types">
  <Default Extension="avi" ContentType="video/x-msvideo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9" r:id="rId4"/>
    <p:sldId id="258" r:id="rId5"/>
    <p:sldId id="257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D3"/>
    <a:srgbClr val="A4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9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4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2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78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8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9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6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7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66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7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35EBFC0-49BE-475F-BE01-D7AF90876D7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E05CD7-1753-4257-AD27-79ACDA8E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9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799A6-99EF-4826-A7B7-57433181B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70" y="278296"/>
            <a:ext cx="5429250" cy="6208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732F1F-F88B-4297-BB85-DA409054D4DF}"/>
              </a:ext>
            </a:extLst>
          </p:cNvPr>
          <p:cNvSpPr/>
          <p:nvPr/>
        </p:nvSpPr>
        <p:spPr>
          <a:xfrm rot="20894201">
            <a:off x="7767148" y="1040657"/>
            <a:ext cx="1481496" cy="1569660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01F7A-917A-4089-9F49-D77626D4871E}"/>
              </a:ext>
            </a:extLst>
          </p:cNvPr>
          <p:cNvSpPr/>
          <p:nvPr/>
        </p:nvSpPr>
        <p:spPr>
          <a:xfrm rot="20882679">
            <a:off x="8632881" y="2060697"/>
            <a:ext cx="2435282" cy="156966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none">
            <a:spAutoFit/>
            <a:sp3d extrusionH="57150">
              <a:bevelT w="171450" h="368300" prst="rible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F24D0-002A-40FB-B259-D3FA1A381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2" y="278296"/>
            <a:ext cx="5777947" cy="62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4196A5D-E0D4-44CE-BB7D-100DEA7EAEE1}"/>
              </a:ext>
            </a:extLst>
          </p:cNvPr>
          <p:cNvGrpSpPr/>
          <p:nvPr/>
        </p:nvGrpSpPr>
        <p:grpSpPr>
          <a:xfrm>
            <a:off x="410818" y="467140"/>
            <a:ext cx="11502887" cy="6109251"/>
            <a:chOff x="410818" y="467140"/>
            <a:chExt cx="11502887" cy="61092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3F90DA-BEF1-4390-876D-94652741B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18" y="467140"/>
              <a:ext cx="5857461" cy="61092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3F5B5B-E7D1-43C6-9D95-30697528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279" y="467140"/>
              <a:ext cx="5645426" cy="610925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1EFAE45-4876-490E-B3B0-38F7E5C72E1E}"/>
              </a:ext>
            </a:extLst>
          </p:cNvPr>
          <p:cNvSpPr/>
          <p:nvPr/>
        </p:nvSpPr>
        <p:spPr>
          <a:xfrm>
            <a:off x="745551" y="673412"/>
            <a:ext cx="184377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371151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F743D5-FA4D-494A-94DB-738DEB961E3C}"/>
              </a:ext>
            </a:extLst>
          </p:cNvPr>
          <p:cNvSpPr/>
          <p:nvPr/>
        </p:nvSpPr>
        <p:spPr>
          <a:xfrm>
            <a:off x="8256974" y="5131424"/>
            <a:ext cx="217419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8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B6887-647B-46A6-A048-268A8927EF05}"/>
              </a:ext>
            </a:extLst>
          </p:cNvPr>
          <p:cNvSpPr/>
          <p:nvPr/>
        </p:nvSpPr>
        <p:spPr>
          <a:xfrm>
            <a:off x="2581542" y="5131424"/>
            <a:ext cx="217419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8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F38D7-047D-4B50-813A-BD67212249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862" y="1326212"/>
            <a:ext cx="4519828" cy="3959958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4BDD99-2C77-4690-B8D1-DB9A7C240A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082" y="1326212"/>
            <a:ext cx="4407875" cy="3928305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08FBEF9-886E-4D1E-85AE-ECE319614B31}"/>
              </a:ext>
            </a:extLst>
          </p:cNvPr>
          <p:cNvSpPr txBox="1"/>
          <p:nvPr/>
        </p:nvSpPr>
        <p:spPr>
          <a:xfrm>
            <a:off x="973042" y="280026"/>
            <a:ext cx="374387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FCAF60-35D9-4735-A12E-7F552DF1966E}"/>
              </a:ext>
            </a:extLst>
          </p:cNvPr>
          <p:cNvSpPr/>
          <p:nvPr/>
        </p:nvSpPr>
        <p:spPr>
          <a:xfrm>
            <a:off x="8004236" y="5298526"/>
            <a:ext cx="2629045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8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মড়া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FAFC3-38BF-4CCE-9168-EB0CD3739F00}"/>
              </a:ext>
            </a:extLst>
          </p:cNvPr>
          <p:cNvSpPr/>
          <p:nvPr/>
        </p:nvSpPr>
        <p:spPr>
          <a:xfrm>
            <a:off x="2309749" y="5298525"/>
            <a:ext cx="3096143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8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নারস</a:t>
            </a:r>
            <a:endParaRPr lang="en-US" sz="14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96D098B-B22A-4697-AB67-6DC73D0ECC27}"/>
              </a:ext>
            </a:extLst>
          </p:cNvPr>
          <p:cNvSpPr txBox="1"/>
          <p:nvPr/>
        </p:nvSpPr>
        <p:spPr>
          <a:xfrm>
            <a:off x="878105" y="392559"/>
            <a:ext cx="37438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CDB5CB-BDF8-467D-88F9-69926E032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34" y="1612230"/>
            <a:ext cx="4705856" cy="3535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2BDC7D-5CF1-4D23-AF2C-CCFC5776C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83" y="1612230"/>
            <a:ext cx="4286312" cy="35383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46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8892CA-A058-49B2-A753-AB37C8206141}"/>
              </a:ext>
            </a:extLst>
          </p:cNvPr>
          <p:cNvSpPr/>
          <p:nvPr/>
        </p:nvSpPr>
        <p:spPr>
          <a:xfrm>
            <a:off x="8215486" y="5048676"/>
            <a:ext cx="2629045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8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F13C54-55C5-41BE-AFDF-31D2EA6A211B}"/>
              </a:ext>
            </a:extLst>
          </p:cNvPr>
          <p:cNvSpPr/>
          <p:nvPr/>
        </p:nvSpPr>
        <p:spPr>
          <a:xfrm>
            <a:off x="1718535" y="5165265"/>
            <a:ext cx="3096143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8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endParaRPr lang="en-US" sz="1400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6B0C71B-0088-4F6E-9419-73379A547F48}"/>
              </a:ext>
            </a:extLst>
          </p:cNvPr>
          <p:cNvSpPr txBox="1"/>
          <p:nvPr/>
        </p:nvSpPr>
        <p:spPr>
          <a:xfrm>
            <a:off x="811264" y="369296"/>
            <a:ext cx="374387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962236-44B4-4E5F-8BD1-3DBFDDC10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3" y="1496925"/>
            <a:ext cx="4214190" cy="33717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45A5E6-0B93-48CB-B232-D3430C919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48" y="1496925"/>
            <a:ext cx="3810000" cy="3333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860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D38562-253C-42FA-BFDD-BFBB71367D86}"/>
              </a:ext>
            </a:extLst>
          </p:cNvPr>
          <p:cNvSpPr/>
          <p:nvPr/>
        </p:nvSpPr>
        <p:spPr>
          <a:xfrm>
            <a:off x="1749287" y="315627"/>
            <a:ext cx="960782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  <a:r>
              <a:rPr lang="en-GB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F0DB0-9365-4FBE-8A1F-E8B10C7A6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30" y="1298713"/>
            <a:ext cx="5923722" cy="49960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49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8328912-9E04-4D5A-9B70-6FB0D3D9437B}"/>
              </a:ext>
            </a:extLst>
          </p:cNvPr>
          <p:cNvSpPr txBox="1"/>
          <p:nvPr/>
        </p:nvSpPr>
        <p:spPr>
          <a:xfrm>
            <a:off x="715616" y="302376"/>
            <a:ext cx="1074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 নং পৃষ্টা বের করে পাঠ্যাংশ টুকু দলে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2A61D-C426-417B-B656-71E42E7A0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54" y="1351722"/>
            <a:ext cx="6512404" cy="48177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9769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2BACDC-ADA0-4C16-B491-02AADCAEBD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72" y="2443740"/>
            <a:ext cx="5561351" cy="3478128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FA561F56-FCE4-4CEF-831F-7EC4BB52A925}"/>
              </a:ext>
            </a:extLst>
          </p:cNvPr>
          <p:cNvSpPr txBox="1"/>
          <p:nvPr/>
        </p:nvSpPr>
        <p:spPr>
          <a:xfrm>
            <a:off x="604313" y="591142"/>
            <a:ext cx="4009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অ,আ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F481D39-AE45-4DC0-8E5A-7F8DB27E9414}"/>
              </a:ext>
            </a:extLst>
          </p:cNvPr>
          <p:cNvSpPr txBox="1"/>
          <p:nvPr/>
        </p:nvSpPr>
        <p:spPr>
          <a:xfrm>
            <a:off x="7578064" y="929221"/>
            <a:ext cx="400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IN" sz="54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41D82-88CA-4F26-8E59-B3000D5396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20" y="2443740"/>
            <a:ext cx="5398109" cy="3485038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80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10CB0A-4223-4FB5-9A75-17E14028BACB}"/>
              </a:ext>
            </a:extLst>
          </p:cNvPr>
          <p:cNvSpPr/>
          <p:nvPr/>
        </p:nvSpPr>
        <p:spPr>
          <a:xfrm>
            <a:off x="560896" y="352976"/>
            <a:ext cx="374171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endParaRPr lang="bn-IN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A247A-A394-4D75-8123-35AE633E87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96" y="1475299"/>
            <a:ext cx="11070209" cy="502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EE3341-19E1-471D-BEC0-1E9494C65431}"/>
              </a:ext>
            </a:extLst>
          </p:cNvPr>
          <p:cNvSpPr/>
          <p:nvPr/>
        </p:nvSpPr>
        <p:spPr>
          <a:xfrm>
            <a:off x="734035" y="448611"/>
            <a:ext cx="334781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endParaRPr lang="bn-IN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32195-4C43-457B-A1BB-35317B736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36" y="1502296"/>
            <a:ext cx="10723928" cy="49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6">
            <a:extLst>
              <a:ext uri="{FF2B5EF4-FFF2-40B4-BE49-F238E27FC236}">
                <a16:creationId xmlns:a16="http://schemas.microsoft.com/office/drawing/2014/main" id="{2D35DA26-B246-4E47-AAF7-CBC25568DB48}"/>
              </a:ext>
            </a:extLst>
          </p:cNvPr>
          <p:cNvSpPr/>
          <p:nvPr/>
        </p:nvSpPr>
        <p:spPr>
          <a:xfrm>
            <a:off x="3488521" y="3124508"/>
            <a:ext cx="953394" cy="332324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CF0BE2CD-179A-494B-9487-FBBE67AAEA28}"/>
              </a:ext>
            </a:extLst>
          </p:cNvPr>
          <p:cNvSpPr/>
          <p:nvPr/>
        </p:nvSpPr>
        <p:spPr>
          <a:xfrm>
            <a:off x="3553273" y="5188443"/>
            <a:ext cx="888642" cy="332324"/>
          </a:xfrm>
          <a:prstGeom prst="rightArrow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4" name="Right Arrow 8">
            <a:extLst>
              <a:ext uri="{FF2B5EF4-FFF2-40B4-BE49-F238E27FC236}">
                <a16:creationId xmlns:a16="http://schemas.microsoft.com/office/drawing/2014/main" id="{E5036763-C80B-4E0A-9FA3-DA0502598B35}"/>
              </a:ext>
            </a:extLst>
          </p:cNvPr>
          <p:cNvSpPr/>
          <p:nvPr/>
        </p:nvSpPr>
        <p:spPr>
          <a:xfrm>
            <a:off x="8960104" y="5233861"/>
            <a:ext cx="1062077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5" name="Right Arrow 9">
            <a:extLst>
              <a:ext uri="{FF2B5EF4-FFF2-40B4-BE49-F238E27FC236}">
                <a16:creationId xmlns:a16="http://schemas.microsoft.com/office/drawing/2014/main" id="{0A0EAB30-4055-43ED-9307-032B89D8BAE5}"/>
              </a:ext>
            </a:extLst>
          </p:cNvPr>
          <p:cNvSpPr/>
          <p:nvPr/>
        </p:nvSpPr>
        <p:spPr>
          <a:xfrm>
            <a:off x="8974760" y="3127311"/>
            <a:ext cx="1130805" cy="332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53270AB-1825-4AEC-8EB6-117490E43703}"/>
              </a:ext>
            </a:extLst>
          </p:cNvPr>
          <p:cNvSpPr txBox="1"/>
          <p:nvPr/>
        </p:nvSpPr>
        <p:spPr>
          <a:xfrm>
            <a:off x="4698993" y="2212390"/>
            <a:ext cx="111132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IN" sz="13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F1160F62-02DD-4C67-8CBA-8A6DA9C648FD}"/>
              </a:ext>
            </a:extLst>
          </p:cNvPr>
          <p:cNvSpPr txBox="1"/>
          <p:nvPr/>
        </p:nvSpPr>
        <p:spPr>
          <a:xfrm>
            <a:off x="4802573" y="4246610"/>
            <a:ext cx="106175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IN" sz="138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9C0CE767-0E5B-47E9-8CFD-842FF36774F1}"/>
              </a:ext>
            </a:extLst>
          </p:cNvPr>
          <p:cNvSpPr txBox="1"/>
          <p:nvPr/>
        </p:nvSpPr>
        <p:spPr>
          <a:xfrm>
            <a:off x="10265929" y="2348836"/>
            <a:ext cx="87823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IN" sz="13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198B824-D4CD-470D-BD85-4A0CB182E22D}"/>
              </a:ext>
            </a:extLst>
          </p:cNvPr>
          <p:cNvSpPr txBox="1"/>
          <p:nvPr/>
        </p:nvSpPr>
        <p:spPr>
          <a:xfrm>
            <a:off x="10292525" y="4301231"/>
            <a:ext cx="75341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8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IN" sz="138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52199CE9-8DEA-4967-95B6-5FBC8A11BA80}"/>
              </a:ext>
            </a:extLst>
          </p:cNvPr>
          <p:cNvSpPr txBox="1"/>
          <p:nvPr/>
        </p:nvSpPr>
        <p:spPr>
          <a:xfrm>
            <a:off x="820062" y="985155"/>
            <a:ext cx="5399339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id="{5F478512-C9DC-4C0E-982F-FBD313F3078F}"/>
              </a:ext>
            </a:extLst>
          </p:cNvPr>
          <p:cNvSpPr txBox="1"/>
          <p:nvPr/>
        </p:nvSpPr>
        <p:spPr>
          <a:xfrm>
            <a:off x="820062" y="282246"/>
            <a:ext cx="194515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B3A9A-4E07-40B3-A56A-21E99F24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969" y="1970570"/>
            <a:ext cx="2368451" cy="2014327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06A4A7-4259-4E31-B1E4-13F76F4E2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005" y="4455612"/>
            <a:ext cx="2368451" cy="1888822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8F6A3D-D40C-4EAE-9383-6CAD6A181A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99" y="1813297"/>
            <a:ext cx="2664183" cy="2328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CA6F80-2EFC-4006-A1FE-5B296EE4EA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09" y="4212559"/>
            <a:ext cx="266418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0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DC81C9-0823-425B-AE76-AE92817DBD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478" y="1393911"/>
            <a:ext cx="2325898" cy="2472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60CB95-F6FD-449A-9D79-CEB71E5836D2}"/>
              </a:ext>
            </a:extLst>
          </p:cNvPr>
          <p:cNvSpPr/>
          <p:nvPr/>
        </p:nvSpPr>
        <p:spPr>
          <a:xfrm>
            <a:off x="457329" y="4227701"/>
            <a:ext cx="4559265" cy="2062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ভরপূর্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761A4D-377B-46D2-810C-5E80E7A6E9F2}"/>
              </a:ext>
            </a:extLst>
          </p:cNvPr>
          <p:cNvGrpSpPr/>
          <p:nvPr/>
        </p:nvGrpSpPr>
        <p:grpSpPr>
          <a:xfrm>
            <a:off x="5397281" y="2148547"/>
            <a:ext cx="1935680" cy="3861450"/>
            <a:chOff x="4453280" y="1835526"/>
            <a:chExt cx="2085975" cy="42853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488578-12DB-47D4-BC8A-9B3157E8653F}"/>
                </a:ext>
              </a:extLst>
            </p:cNvPr>
            <p:cNvGrpSpPr/>
            <p:nvPr/>
          </p:nvGrpSpPr>
          <p:grpSpPr>
            <a:xfrm>
              <a:off x="5391556" y="1835526"/>
              <a:ext cx="226673" cy="4285397"/>
              <a:chOff x="4399889" y="805218"/>
              <a:chExt cx="226673" cy="4285397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7428D690-1DD5-46E4-B6C7-D7CE4F7A5C93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515BCAD-5F42-4E0A-AA99-BEB15AEF5F4A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20BC526-35E8-4552-8FE8-BA8B1ED46657}"/>
                  </a:ext>
                </a:extLst>
              </p:cNvPr>
              <p:cNvCxnSpPr/>
              <p:nvPr/>
            </p:nvCxnSpPr>
            <p:spPr>
              <a:xfrm flipH="1">
                <a:off x="4399889" y="1516663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2B016AA-B34E-4739-92F9-7E6A5B7CB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16963"/>
              <a:ext cx="2085975" cy="16886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DF01742-341D-41A5-AD09-FC23EBC06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614" y="1086678"/>
            <a:ext cx="2103062" cy="27688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ibbon: Curved and Tilted Down 12">
            <a:extLst>
              <a:ext uri="{FF2B5EF4-FFF2-40B4-BE49-F238E27FC236}">
                <a16:creationId xmlns:a16="http://schemas.microsoft.com/office/drawing/2014/main" id="{83AF9FD2-E1C8-4055-9D29-BE805F1E289F}"/>
              </a:ext>
            </a:extLst>
          </p:cNvPr>
          <p:cNvSpPr/>
          <p:nvPr/>
        </p:nvSpPr>
        <p:spPr>
          <a:xfrm>
            <a:off x="3897794" y="424897"/>
            <a:ext cx="4876786" cy="957837"/>
          </a:xfrm>
          <a:prstGeom prst="ellipseRibb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26DAACC-BC57-4796-8EEC-B3C93A766DA3}"/>
              </a:ext>
            </a:extLst>
          </p:cNvPr>
          <p:cNvSpPr txBox="1"/>
          <p:nvPr/>
        </p:nvSpPr>
        <p:spPr>
          <a:xfrm>
            <a:off x="7884206" y="4179473"/>
            <a:ext cx="3850465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200" b="1" dirty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অ, আ</a:t>
            </a:r>
            <a:endParaRPr lang="bn-IN" sz="3200" b="1" dirty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33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8DF76-8238-4A08-9496-04F303895DC1}"/>
              </a:ext>
            </a:extLst>
          </p:cNvPr>
          <p:cNvSpPr txBox="1"/>
          <p:nvPr/>
        </p:nvSpPr>
        <p:spPr>
          <a:xfrm>
            <a:off x="1006401" y="2350223"/>
            <a:ext cx="1105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 আ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B4944-4536-4786-8B98-693FC3389AF3}"/>
              </a:ext>
            </a:extLst>
          </p:cNvPr>
          <p:cNvSpPr/>
          <p:nvPr/>
        </p:nvSpPr>
        <p:spPr>
          <a:xfrm>
            <a:off x="4397450" y="452972"/>
            <a:ext cx="2236028" cy="1015663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BEE65-A3A6-4696-B338-131E698E60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26" y="3722831"/>
            <a:ext cx="11658547" cy="28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548C63A5-1D72-48FB-B4EE-6612E7E39BAA}"/>
              </a:ext>
            </a:extLst>
          </p:cNvPr>
          <p:cNvSpPr txBox="1"/>
          <p:nvPr/>
        </p:nvSpPr>
        <p:spPr>
          <a:xfrm>
            <a:off x="550765" y="3040806"/>
            <a:ext cx="11090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as-IN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864597-3E11-473D-9B57-109E75073DE9}"/>
              </a:ext>
            </a:extLst>
          </p:cNvPr>
          <p:cNvSpPr/>
          <p:nvPr/>
        </p:nvSpPr>
        <p:spPr>
          <a:xfrm>
            <a:off x="550765" y="4241135"/>
            <a:ext cx="1096407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B8FC1-F318-4247-BB33-522984A0D661}"/>
              </a:ext>
            </a:extLst>
          </p:cNvPr>
          <p:cNvGrpSpPr/>
          <p:nvPr/>
        </p:nvGrpSpPr>
        <p:grpSpPr>
          <a:xfrm>
            <a:off x="2338026" y="2149115"/>
            <a:ext cx="8138160" cy="822349"/>
            <a:chOff x="2338026" y="2149115"/>
            <a:chExt cx="8138160" cy="822349"/>
          </a:xfrm>
        </p:grpSpPr>
        <p:sp>
          <p:nvSpPr>
            <p:cNvPr id="2" name="Rounded Rectangle 11">
              <a:extLst>
                <a:ext uri="{FF2B5EF4-FFF2-40B4-BE49-F238E27FC236}">
                  <a16:creationId xmlns:a16="http://schemas.microsoft.com/office/drawing/2014/main" id="{A5E7EACA-9B55-428A-9AFF-F38720E8631B}"/>
                </a:ext>
              </a:extLst>
            </p:cNvPr>
            <p:cNvSpPr/>
            <p:nvPr/>
          </p:nvSpPr>
          <p:spPr>
            <a:xfrm>
              <a:off x="2338026" y="2149115"/>
              <a:ext cx="8138160" cy="822349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36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en-US" sz="336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336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endParaRPr>
            </a:p>
            <a:p>
              <a:endParaRPr lang="bn-BD" sz="336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C40BB7-6382-421B-9EB2-B63B2345DFBA}"/>
                </a:ext>
              </a:extLst>
            </p:cNvPr>
            <p:cNvSpPr/>
            <p:nvPr/>
          </p:nvSpPr>
          <p:spPr>
            <a:xfrm>
              <a:off x="4392777" y="2248245"/>
              <a:ext cx="4139275" cy="707886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endPara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F1405A-5295-4A75-8041-DA289FC43D77}"/>
              </a:ext>
            </a:extLst>
          </p:cNvPr>
          <p:cNvGrpSpPr/>
          <p:nvPr/>
        </p:nvGrpSpPr>
        <p:grpSpPr>
          <a:xfrm>
            <a:off x="3127513" y="124425"/>
            <a:ext cx="6308035" cy="1955347"/>
            <a:chOff x="3127513" y="124425"/>
            <a:chExt cx="6308035" cy="1955347"/>
          </a:xfrm>
        </p:grpSpPr>
        <p:sp>
          <p:nvSpPr>
            <p:cNvPr id="5" name="Scroll: Horizontal 4">
              <a:extLst>
                <a:ext uri="{FF2B5EF4-FFF2-40B4-BE49-F238E27FC236}">
                  <a16:creationId xmlns:a16="http://schemas.microsoft.com/office/drawing/2014/main" id="{B245BAF9-B316-4D97-A0D9-2C075519DDD9}"/>
                </a:ext>
              </a:extLst>
            </p:cNvPr>
            <p:cNvSpPr/>
            <p:nvPr/>
          </p:nvSpPr>
          <p:spPr>
            <a:xfrm>
              <a:off x="3127513" y="124425"/>
              <a:ext cx="6308035" cy="1955347"/>
            </a:xfrm>
            <a:prstGeom prst="horizontalScroll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GB"/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67FB4F38-F1DE-4F3E-A669-5AC6CDEB6C9E}"/>
                </a:ext>
              </a:extLst>
            </p:cNvPr>
            <p:cNvSpPr txBox="1"/>
            <p:nvPr/>
          </p:nvSpPr>
          <p:spPr>
            <a:xfrm>
              <a:off x="4287078" y="446757"/>
              <a:ext cx="3988904" cy="13937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numCol="1" rtlCol="0">
              <a:prstTxWarp prst="textWave1">
                <a:avLst/>
              </a:prstTxWarp>
              <a:spAutoFit/>
              <a:scene3d>
                <a:camera prst="perspectiveLeft"/>
                <a:lightRig rig="threePt" dir="t"/>
              </a:scene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6600" b="1" dirty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 ফল</a:t>
              </a:r>
              <a:endParaRPr lang="en-US" sz="6600" b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36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অ আ ই দিয়ে শিশুদের গান । স্বরবর্ণ দিয়ে গান । চলো স্কুলে যাই _ Kids Song । bang_xvid">
            <a:hlinkClick r:id="" action="ppaction://media"/>
            <a:extLst>
              <a:ext uri="{FF2B5EF4-FFF2-40B4-BE49-F238E27FC236}">
                <a16:creationId xmlns:a16="http://schemas.microsoft.com/office/drawing/2014/main" id="{714632C0-1FEB-47F1-BBF3-75E5A2270DF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9357" y="1205948"/>
            <a:ext cx="11105321" cy="4770782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E82EE55E-08A7-4333-8526-DA2D1FD3F02E}"/>
              </a:ext>
            </a:extLst>
          </p:cNvPr>
          <p:cNvSpPr txBox="1"/>
          <p:nvPr/>
        </p:nvSpPr>
        <p:spPr>
          <a:xfrm>
            <a:off x="3444059" y="308414"/>
            <a:ext cx="62484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1" rtlCol="0">
            <a:prstTxWarp prst="text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778E0A-A661-426D-9FEB-F1BB1BD86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80" b="7724"/>
          <a:stretch/>
        </p:blipFill>
        <p:spPr>
          <a:xfrm>
            <a:off x="738751" y="474785"/>
            <a:ext cx="10714498" cy="5908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291D70-FBD4-4DE8-AB58-C6DA4F0BA16B}"/>
              </a:ext>
            </a:extLst>
          </p:cNvPr>
          <p:cNvSpPr/>
          <p:nvPr/>
        </p:nvSpPr>
        <p:spPr>
          <a:xfrm>
            <a:off x="3048000" y="474785"/>
            <a:ext cx="6096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endParaRPr lang="en-US" sz="6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0A951D-AF10-440E-83F8-3EECF858B791}"/>
              </a:ext>
            </a:extLst>
          </p:cNvPr>
          <p:cNvSpPr txBox="1"/>
          <p:nvPr/>
        </p:nvSpPr>
        <p:spPr>
          <a:xfrm>
            <a:off x="4547150" y="1721281"/>
            <a:ext cx="1297058" cy="156966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96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D7FDB-66CE-4579-9857-A3D9576FE7B7}"/>
              </a:ext>
            </a:extLst>
          </p:cNvPr>
          <p:cNvSpPr txBox="1"/>
          <p:nvPr/>
        </p:nvSpPr>
        <p:spPr>
          <a:xfrm>
            <a:off x="6202016" y="1721281"/>
            <a:ext cx="1192696" cy="156966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9600" b="1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407946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28F50-92FC-4162-B225-C3A127A22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410817"/>
            <a:ext cx="11343861" cy="6042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AFDDEB-8188-447F-AADF-A4792D1D76A8}"/>
              </a:ext>
            </a:extLst>
          </p:cNvPr>
          <p:cNvSpPr txBox="1"/>
          <p:nvPr/>
        </p:nvSpPr>
        <p:spPr>
          <a:xfrm>
            <a:off x="7171080" y="0"/>
            <a:ext cx="2701789" cy="367793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33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</p:spTree>
    <p:extLst>
      <p:ext uri="{BB962C8B-B14F-4D97-AF65-F5344CB8AC3E}">
        <p14:creationId xmlns:p14="http://schemas.microsoft.com/office/powerpoint/2010/main" val="9126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D32676-CF2B-495A-8C22-3BDFDD45AA84}"/>
              </a:ext>
            </a:extLst>
          </p:cNvPr>
          <p:cNvSpPr/>
          <p:nvPr/>
        </p:nvSpPr>
        <p:spPr>
          <a:xfrm>
            <a:off x="1057182" y="445341"/>
            <a:ext cx="263036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2B6F1-BF1C-4745-AFC7-63DD6FFDAC3F}"/>
              </a:ext>
            </a:extLst>
          </p:cNvPr>
          <p:cNvSpPr/>
          <p:nvPr/>
        </p:nvSpPr>
        <p:spPr>
          <a:xfrm>
            <a:off x="8378391" y="4966108"/>
            <a:ext cx="2933845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8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CC6FD-BBE7-4A0C-8DEA-A459E39AFF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07" y="1507589"/>
            <a:ext cx="5176239" cy="3511817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A9DADC-5EC1-4380-AE67-11D67CC53BC2}"/>
              </a:ext>
            </a:extLst>
          </p:cNvPr>
          <p:cNvSpPr/>
          <p:nvPr/>
        </p:nvSpPr>
        <p:spPr>
          <a:xfrm>
            <a:off x="2222891" y="4870737"/>
            <a:ext cx="248998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8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4BAE6-4F3C-4B5F-A79B-8386F9ABEE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754" y="1497365"/>
            <a:ext cx="5420457" cy="3511817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প্রজাপতি - gif.ovh">
            <a:extLst>
              <a:ext uri="{FF2B5EF4-FFF2-40B4-BE49-F238E27FC236}">
                <a16:creationId xmlns:a16="http://schemas.microsoft.com/office/drawing/2014/main" id="{1586C744-AEC7-4B8F-8458-147B7B59A8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84928">
            <a:off x="7460765" y="2576982"/>
            <a:ext cx="1835250" cy="201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81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100DE865-0D34-44D8-B4A2-D179ED2BCFE3}"/>
              </a:ext>
            </a:extLst>
          </p:cNvPr>
          <p:cNvSpPr txBox="1"/>
          <p:nvPr/>
        </p:nvSpPr>
        <p:spPr>
          <a:xfrm>
            <a:off x="566463" y="363067"/>
            <a:ext cx="318390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37796-82BE-4E7F-801F-A5743442F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4" y="1419715"/>
            <a:ext cx="5191126" cy="3430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F355D-B0A9-410F-9B59-1BB9955E9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64" y="1419715"/>
            <a:ext cx="5211484" cy="34305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C399F5-6BCF-4C26-BCE2-F5C4B32485E0}"/>
              </a:ext>
            </a:extLst>
          </p:cNvPr>
          <p:cNvSpPr/>
          <p:nvPr/>
        </p:nvSpPr>
        <p:spPr>
          <a:xfrm>
            <a:off x="2173599" y="5048383"/>
            <a:ext cx="248998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8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</a:t>
            </a:r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A18E3-A2DD-400E-8E49-377136B8773E}"/>
              </a:ext>
            </a:extLst>
          </p:cNvPr>
          <p:cNvSpPr/>
          <p:nvPr/>
        </p:nvSpPr>
        <p:spPr>
          <a:xfrm>
            <a:off x="6965248" y="5048383"/>
            <a:ext cx="2735343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8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465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8F505-F108-49AC-82C9-D1FC98322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75" y="1453597"/>
            <a:ext cx="4065312" cy="3224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ACB5A-4D49-461D-A5BC-F841E0A6D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85" y="1351722"/>
            <a:ext cx="4229100" cy="33262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2C2C9251-2E07-4DEC-8E7B-E726F1518B61}"/>
              </a:ext>
            </a:extLst>
          </p:cNvPr>
          <p:cNvSpPr txBox="1"/>
          <p:nvPr/>
        </p:nvSpPr>
        <p:spPr>
          <a:xfrm>
            <a:off x="394185" y="310058"/>
            <a:ext cx="318390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BB04D-45E6-4288-89F2-134ACEC2934C}"/>
              </a:ext>
            </a:extLst>
          </p:cNvPr>
          <p:cNvSpPr/>
          <p:nvPr/>
        </p:nvSpPr>
        <p:spPr>
          <a:xfrm>
            <a:off x="1986136" y="4990559"/>
            <a:ext cx="248998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8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নল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F47C42-390C-4172-8753-472A8F6E367F}"/>
              </a:ext>
            </a:extLst>
          </p:cNvPr>
          <p:cNvSpPr/>
          <p:nvPr/>
        </p:nvSpPr>
        <p:spPr>
          <a:xfrm>
            <a:off x="6739961" y="4990559"/>
            <a:ext cx="2867865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88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765139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180</TotalTime>
  <Words>175</Words>
  <Application>Microsoft Office PowerPoint</Application>
  <PresentationFormat>Widescreen</PresentationFormat>
  <Paragraphs>56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Ribon das</dc:creator>
  <cp:lastModifiedBy>Ribon das</cp:lastModifiedBy>
  <cp:revision>6</cp:revision>
  <dcterms:created xsi:type="dcterms:W3CDTF">2020-12-23T09:29:17Z</dcterms:created>
  <dcterms:modified xsi:type="dcterms:W3CDTF">2020-12-24T06:11:56Z</dcterms:modified>
</cp:coreProperties>
</file>