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sf" ContentType="video/x-ms-as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88" r:id="rId2"/>
    <p:sldId id="274" r:id="rId3"/>
    <p:sldId id="275" r:id="rId4"/>
    <p:sldId id="273" r:id="rId5"/>
    <p:sldId id="272" r:id="rId6"/>
    <p:sldId id="271" r:id="rId7"/>
    <p:sldId id="270" r:id="rId8"/>
    <p:sldId id="269" r:id="rId9"/>
    <p:sldId id="278" r:id="rId10"/>
    <p:sldId id="279" r:id="rId11"/>
    <p:sldId id="285" r:id="rId12"/>
    <p:sldId id="267" r:id="rId13"/>
    <p:sldId id="282" r:id="rId14"/>
    <p:sldId id="268" r:id="rId15"/>
    <p:sldId id="287" r:id="rId16"/>
    <p:sldId id="286" r:id="rId17"/>
    <p:sldId id="262" r:id="rId18"/>
    <p:sldId id="284" r:id="rId19"/>
    <p:sldId id="261" r:id="rId20"/>
    <p:sldId id="260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74" d="100"/>
          <a:sy n="74" d="100"/>
        </p:scale>
        <p:origin x="-552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E7B58D-5ED5-4F06-8831-FD464D04E6EF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6E2B1-50A3-4549-9F6C-B166D44FB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95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80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660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6E2B1-50A3-4549-9F6C-B166D44FB51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7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247EC-03F8-47DD-8FA0-EDFA5CE3984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247EC-03F8-47DD-8FA0-EDFA5CE3984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247EC-03F8-47DD-8FA0-EDFA5CE3984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247EC-03F8-47DD-8FA0-EDFA5CE3984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247EC-03F8-47DD-8FA0-EDFA5CE3984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247EC-03F8-47DD-8FA0-EDFA5CE3984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247EC-03F8-47DD-8FA0-EDFA5CE3984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247EC-03F8-47DD-8FA0-EDFA5CE3984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247EC-03F8-47DD-8FA0-EDFA5CE3984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247EC-03F8-47DD-8FA0-EDFA5CE3984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9247EC-03F8-47DD-8FA0-EDFA5CE3984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B9247EC-03F8-47DD-8FA0-EDFA5CE3984B}" type="datetimeFigureOut">
              <a:rPr lang="en-US" smtClean="0"/>
              <a:t>12/24/2020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F745F5A-03F6-4AA4-AEA8-545662C69E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sf"/><Relationship Id="rId1" Type="http://schemas.microsoft.com/office/2007/relationships/media" Target="../media/media1.asf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04" y="1210613"/>
            <a:ext cx="11346286" cy="535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5004" y="283335"/>
            <a:ext cx="11346286" cy="927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bg2"/>
                </a:solidFill>
              </a:rPr>
              <a:t>আজকের</a:t>
            </a:r>
            <a:r>
              <a:rPr lang="en-US" sz="4000" dirty="0" smtClean="0">
                <a:solidFill>
                  <a:schemeClr val="bg2"/>
                </a:solidFill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</a:rPr>
              <a:t>ক্লাসে</a:t>
            </a:r>
            <a:r>
              <a:rPr lang="en-US" sz="4000" dirty="0" smtClean="0">
                <a:solidFill>
                  <a:schemeClr val="bg2"/>
                </a:solidFill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</a:rPr>
              <a:t>সকলকে</a:t>
            </a:r>
            <a:r>
              <a:rPr lang="en-US" sz="4000" dirty="0" smtClean="0">
                <a:solidFill>
                  <a:schemeClr val="bg2"/>
                </a:solidFill>
              </a:rPr>
              <a:t> </a:t>
            </a:r>
            <a:r>
              <a:rPr lang="en-US" sz="4000" dirty="0" err="1" smtClean="0">
                <a:solidFill>
                  <a:schemeClr val="bg2"/>
                </a:solidFill>
              </a:rPr>
              <a:t>স্বাগতম</a:t>
            </a:r>
            <a:endParaRPr lang="en-US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0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198" y="1218437"/>
            <a:ext cx="4595816" cy="48116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58" y="1218437"/>
            <a:ext cx="4594713" cy="4855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Left-Right Arrow 1"/>
          <p:cNvSpPr/>
          <p:nvPr/>
        </p:nvSpPr>
        <p:spPr>
          <a:xfrm>
            <a:off x="2820468" y="12879"/>
            <a:ext cx="6001555" cy="1004552"/>
          </a:xfrm>
          <a:prstGeom prst="leftRight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bg1"/>
                </a:solidFill>
              </a:rPr>
              <a:t>সার্ভিস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করার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কৌশল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24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Volleyball Underarm Serve_1_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65161" y="1416676"/>
            <a:ext cx="9762186" cy="4581514"/>
          </a:xfrm>
          <a:prstGeom prst="rect">
            <a:avLst/>
          </a:prstGeom>
        </p:spPr>
      </p:pic>
      <p:sp>
        <p:nvSpPr>
          <p:cNvPr id="5" name="Left-Right Arrow 4"/>
          <p:cNvSpPr/>
          <p:nvPr/>
        </p:nvSpPr>
        <p:spPr>
          <a:xfrm>
            <a:off x="2923500" y="180305"/>
            <a:ext cx="6001555" cy="1004552"/>
          </a:xfrm>
          <a:prstGeom prst="leftRightArrow">
            <a:avLst/>
          </a:prstGeom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 smtClean="0">
                <a:solidFill>
                  <a:schemeClr val="bg1"/>
                </a:solidFill>
              </a:rPr>
              <a:t>সার্ভিস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করার</a:t>
            </a:r>
            <a:r>
              <a:rPr lang="en-US" sz="2800" b="1" i="1" dirty="0" smtClean="0">
                <a:solidFill>
                  <a:schemeClr val="bg1"/>
                </a:solidFill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</a:rPr>
              <a:t>কৌশল</a:t>
            </a:r>
            <a:endParaRPr lang="en-US" sz="28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9154" y="472965"/>
            <a:ext cx="20136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94883" y="331076"/>
            <a:ext cx="1560786" cy="10404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০৬ মিনিট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92439" y="3167390"/>
            <a:ext cx="7688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সার্ভিস এর কলাকৌশল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তোমার খাতায় লেখ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1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8239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5054285" y="407317"/>
            <a:ext cx="1707124" cy="597235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3459" y="1844640"/>
            <a:ext cx="106394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আন্ডার আর্ম সার্ভিসঃ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ডান হাতে সার্ভিস করা হলে বাম পা কে সামনে নিতে হবে।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বাম হাতের </a:t>
            </a: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তালুতে বল রেখে ডান হাতকে সোজা পিছনের দিকে নিতে হবে।বাম হাতের বল শূণ্যে তোলার </a:t>
            </a: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পর ডান হাত পিছন দিক থেকে সামনে এনে সজোরে বলে আঘাত করতে হবে।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900" y="4069724"/>
            <a:ext cx="1116203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টেনিস সার্ভিসঃ ডান হাতে সার্ভিস করা হলে বাম পা কে সামনে নিতে হবে। হাঁটু দুটি সামান্য ভেংগে</a:t>
            </a: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বাম হাতের তালুতে রাখা বল মাথার উপর প্রায় ১ মিটার উঁচুতে ছুঁড়ে দিতে হবে এবং বলটি নিচে </a:t>
            </a:r>
          </a:p>
          <a:p>
            <a:pPr algn="just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নামার সাথে সাথে ডান হাত পিছন দিক থেকে কাধেঁর উপরে এনে সজোরে আঘাত করতে হবে।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6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2" y="1276162"/>
            <a:ext cx="3393245" cy="3862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00" y="1276162"/>
            <a:ext cx="2961849" cy="3862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48" y="1276162"/>
            <a:ext cx="3648248" cy="3862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Left-Right Arrow 4"/>
          <p:cNvSpPr/>
          <p:nvPr/>
        </p:nvSpPr>
        <p:spPr>
          <a:xfrm>
            <a:off x="1004552" y="270456"/>
            <a:ext cx="2640169" cy="7469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হাস্যখুশি</a:t>
            </a:r>
            <a:r>
              <a:rPr lang="en-US" dirty="0" smtClean="0"/>
              <a:t> </a:t>
            </a:r>
            <a:r>
              <a:rPr lang="en-US" dirty="0" err="1" smtClean="0"/>
              <a:t>মনোভাব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5177307" y="296213"/>
            <a:ext cx="2630511" cy="7212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সার্ভিস</a:t>
            </a:r>
            <a:endParaRPr lang="en-US" dirty="0"/>
          </a:p>
        </p:txBody>
      </p:sp>
      <p:sp>
        <p:nvSpPr>
          <p:cNvPr id="9" name="Left-Right Arrow 8"/>
          <p:cNvSpPr/>
          <p:nvPr/>
        </p:nvSpPr>
        <p:spPr>
          <a:xfrm>
            <a:off x="8796270" y="296213"/>
            <a:ext cx="2691685" cy="72121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চলমান</a:t>
            </a:r>
            <a:r>
              <a:rPr lang="en-US" dirty="0" smtClean="0"/>
              <a:t> </a:t>
            </a:r>
            <a:r>
              <a:rPr lang="en-US" dirty="0" err="1" smtClean="0"/>
              <a:t>আবস্থা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56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ভলিবল ২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63" y="1071493"/>
            <a:ext cx="3206859" cy="209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ভলিবল ৩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1071494"/>
            <a:ext cx="3494852" cy="209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ভলিবল ৪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8902" y="1071494"/>
            <a:ext cx="2799484" cy="2096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ভলিবল ৫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02" y="3903037"/>
            <a:ext cx="4577275" cy="224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ভলিবল ১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0151" y="3903037"/>
            <a:ext cx="4010225" cy="224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-Right Arrow 6"/>
          <p:cNvSpPr/>
          <p:nvPr/>
        </p:nvSpPr>
        <p:spPr>
          <a:xfrm>
            <a:off x="2923504" y="141667"/>
            <a:ext cx="5821252" cy="7469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ভলিবল</a:t>
            </a:r>
            <a:r>
              <a:rPr lang="en-US" dirty="0" smtClean="0"/>
              <a:t> </a:t>
            </a:r>
            <a:r>
              <a:rPr lang="en-US" dirty="0" err="1" smtClean="0"/>
              <a:t>খেলার</a:t>
            </a:r>
            <a:r>
              <a:rPr lang="en-US" dirty="0" smtClean="0"/>
              <a:t> </a:t>
            </a:r>
            <a:r>
              <a:rPr lang="en-US" dirty="0" err="1" smtClean="0"/>
              <a:t>বিভিন্ন</a:t>
            </a:r>
            <a:r>
              <a:rPr lang="en-US" dirty="0" smtClean="0"/>
              <a:t> </a:t>
            </a:r>
            <a:r>
              <a:rPr lang="en-US" dirty="0" err="1" smtClean="0"/>
              <a:t>কৌশল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0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96" y="1592752"/>
            <a:ext cx="3296992" cy="4162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307" y="1592751"/>
            <a:ext cx="2954599" cy="4162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Left-Right Arrow 6"/>
          <p:cNvSpPr/>
          <p:nvPr/>
        </p:nvSpPr>
        <p:spPr>
          <a:xfrm>
            <a:off x="1056068" y="270456"/>
            <a:ext cx="2640169" cy="85751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১২ </a:t>
            </a:r>
            <a:r>
              <a:rPr lang="en-US" dirty="0" err="1" smtClean="0"/>
              <a:t>সদস্যের</a:t>
            </a:r>
            <a:r>
              <a:rPr lang="en-US" dirty="0" smtClean="0"/>
              <a:t> </a:t>
            </a:r>
            <a:r>
              <a:rPr lang="en-US" dirty="0" err="1" smtClean="0"/>
              <a:t>দল</a:t>
            </a:r>
            <a:endParaRPr lang="en-US" dirty="0"/>
          </a:p>
        </p:txBody>
      </p:sp>
      <p:sp>
        <p:nvSpPr>
          <p:cNvPr id="8" name="Left-Right Arrow 7"/>
          <p:cNvSpPr/>
          <p:nvPr/>
        </p:nvSpPr>
        <p:spPr>
          <a:xfrm>
            <a:off x="4916511" y="304800"/>
            <a:ext cx="2640169" cy="8231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স্ম্যাশ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চাপ</a:t>
            </a:r>
            <a:r>
              <a:rPr lang="en-US" dirty="0" smtClean="0"/>
              <a:t> </a:t>
            </a:r>
            <a:r>
              <a:rPr lang="en-US" dirty="0" err="1" smtClean="0"/>
              <a:t>দেয়া</a:t>
            </a:r>
            <a:endParaRPr lang="en-US" dirty="0"/>
          </a:p>
        </p:txBody>
      </p:sp>
      <p:sp>
        <p:nvSpPr>
          <p:cNvPr id="12" name="Left-Right Arrow 11"/>
          <p:cNvSpPr/>
          <p:nvPr/>
        </p:nvSpPr>
        <p:spPr>
          <a:xfrm>
            <a:off x="8637432" y="304800"/>
            <a:ext cx="2640169" cy="82317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সার্ভিসের</a:t>
            </a:r>
            <a:r>
              <a:rPr lang="en-US" dirty="0" smtClean="0"/>
              <a:t> </a:t>
            </a:r>
            <a:r>
              <a:rPr lang="en-US" dirty="0" err="1" smtClean="0"/>
              <a:t>কৌশল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994" y="1592752"/>
            <a:ext cx="3464418" cy="4035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1822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294883" y="331076"/>
            <a:ext cx="1560786" cy="10404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3586" y="5014660"/>
            <a:ext cx="272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5003915" y="552680"/>
            <a:ext cx="1937982" cy="818865"/>
          </a:xfrm>
          <a:prstGeom prst="flowChartTerminator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03586" y="3822385"/>
            <a:ext cx="62408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ভলিবল খেলায়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খেলোয়াড়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 বর্ণনা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6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8239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4783830" y="587621"/>
            <a:ext cx="1951822" cy="519962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54642" y="2912274"/>
            <a:ext cx="85802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ভলিবল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একদলে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খেলোড়ার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থাকে।ছয়জন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ছয়জন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অতিরিক্ত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সর্বমোট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চব্বিশজন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খেলোয়াড়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রেফারীর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সাপেক্ষে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খেলোয়াড়দের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বদলী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খেলোয়াড়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পরবর্তীতে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মাঠে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</p:spTree>
    <p:extLst>
      <p:ext uri="{BB962C8B-B14F-4D97-AF65-F5344CB8AC3E}">
        <p14:creationId xmlns:p14="http://schemas.microsoft.com/office/powerpoint/2010/main" val="92352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089154" y="472966"/>
            <a:ext cx="1393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3456" y="1705970"/>
            <a:ext cx="3801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ভলিবল খেলা কে আবিস্কার করেন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7075" y="2367634"/>
            <a:ext cx="1556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ফ্রাঙ্কলিন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83836" y="2371846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জি মরগান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0" y="2367634"/>
            <a:ext cx="1779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পল লিবার্ড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04481" y="2358704"/>
            <a:ext cx="1568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ক্যুবার্তিন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3456" y="3127401"/>
            <a:ext cx="44422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ভলিবল খেলা কোন দেশে আবিস্কার হয়?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7075" y="3789065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আমেরিকা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1172" y="3778829"/>
            <a:ext cx="12715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জাপান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34218" y="3778829"/>
            <a:ext cx="10775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ফ্রান্স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97188" y="3786020"/>
            <a:ext cx="13853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ইংল্যান্ড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73456" y="4578306"/>
            <a:ext cx="5570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বাংলাদেশে ভলিবল ফেডারেশন গঠিত হয় কত সালে?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0328" y="5367547"/>
            <a:ext cx="167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১৯৭১ সালে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34880" y="5316000"/>
            <a:ext cx="1661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১৯৭২ সালে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25348" y="5239970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গ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১৯৭৩ সালে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99825" y="5228572"/>
            <a:ext cx="1718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ঘ</a:t>
            </a:r>
            <a:r>
              <a:rPr lang="bn-IN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) </a:t>
            </a:r>
            <a:r>
              <a:rPr lang="bn-BD" sz="2400" dirty="0" smtClean="0">
                <a:latin typeface="Times New Roman" panose="02020603050405020304" pitchFamily="18" charset="0"/>
                <a:cs typeface="NikoshBAN" panose="02000000000000000000" pitchFamily="2" charset="0"/>
              </a:rPr>
              <a:t>১৯৭৪ সালে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465104" y="2420533"/>
            <a:ext cx="372135" cy="37187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267384" y="3832606"/>
            <a:ext cx="372135" cy="37187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798975" y="5367547"/>
            <a:ext cx="372135" cy="371878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64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"/>
                            </p:stCondLst>
                            <p:childTnLst>
                              <p:par>
                                <p:cTn id="6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6" grpId="0" animBg="1"/>
      <p:bldP spid="20" grpId="0" animBg="1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300605" y="5652634"/>
            <a:ext cx="32608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কি দেখতে পাচ্ছ?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573" y="1681517"/>
            <a:ext cx="2859203" cy="2777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777" y="1681517"/>
            <a:ext cx="4292222" cy="277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0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20856" y="3856602"/>
            <a:ext cx="6449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ভলিবল খেলার কোর্ট বাড়ি থেকে অংকন করে আনবে।</a:t>
            </a:r>
            <a:endParaRPr lang="bn-IN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Terminator 5"/>
          <p:cNvSpPr/>
          <p:nvPr/>
        </p:nvSpPr>
        <p:spPr>
          <a:xfrm>
            <a:off x="4476466" y="559559"/>
            <a:ext cx="1937982" cy="818865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591" y="341194"/>
            <a:ext cx="2385230" cy="14865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3391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7296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710" y="4719919"/>
            <a:ext cx="3411554" cy="1844253"/>
          </a:xfrm>
          <a:prstGeom prst="rect">
            <a:avLst/>
          </a:prstGeom>
        </p:spPr>
      </p:pic>
      <p:pic>
        <p:nvPicPr>
          <p:cNvPr id="1026" name="Picture 2" descr="D:\ভলিবল ৬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93" y="991673"/>
            <a:ext cx="7612335" cy="426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6218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925755" y="365957"/>
            <a:ext cx="287884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Lef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bn-IN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00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00FF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1514905" y="1409222"/>
            <a:ext cx="9244919" cy="4798735"/>
            <a:chOff x="1924335" y="1465588"/>
            <a:chExt cx="8598820" cy="4798735"/>
          </a:xfrm>
        </p:grpSpPr>
        <p:sp>
          <p:nvSpPr>
            <p:cNvPr id="31" name="Rectangle 30"/>
            <p:cNvSpPr/>
            <p:nvPr/>
          </p:nvSpPr>
          <p:spPr>
            <a:xfrm>
              <a:off x="1924335" y="1561573"/>
              <a:ext cx="4053182" cy="4689102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469974" y="1561572"/>
              <a:ext cx="4053181" cy="468910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693752" y="1569489"/>
              <a:ext cx="2565126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পরিচিতি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17582" y="1569489"/>
              <a:ext cx="2157963" cy="646331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rtlCol="0">
              <a:spAutoFit/>
            </a:bodyPr>
            <a:lstStyle/>
            <a:p>
              <a:r>
                <a:rPr lang="bn-IN" sz="3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084083" y="3944202"/>
              <a:ext cx="3733697" cy="22775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নিজাম</a:t>
              </a:r>
              <a:r>
                <a:rPr lang="en-US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উদ্দিন</a:t>
              </a:r>
              <a:endParaRPr lang="bn-IN" sz="26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সহঃ শিক্ষক </a:t>
              </a:r>
              <a:r>
                <a:rPr lang="bn-BD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(শাঃশিঃ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  <a:r>
                <a:rPr lang="bn-BD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মোহাম্মদপুর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জনতা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উচ্চ বিদ্যালয় </a:t>
              </a:r>
            </a:p>
            <a:p>
              <a:pPr algn="ctr"/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চাটখিল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নোয়াখালী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bn-IN" sz="2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– 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01814410578</a:t>
              </a:r>
              <a:endParaRPr lang="bn-IN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00" dirty="0" smtClean="0">
                  <a:latin typeface="Times New Roman" panose="02020603050405020304" pitchFamily="18" charset="0"/>
                  <a:cs typeface="NikoshBAN" panose="02000000000000000000" pitchFamily="2" charset="0"/>
                </a:rPr>
                <a:t>E-mail: nizamrafi42@gmail.com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6439376" y="3944202"/>
              <a:ext cx="4051275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শ্রেণী</a:t>
              </a:r>
              <a:r>
                <a:rPr lang="en-US" sz="26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ঃনবম</a:t>
              </a:r>
              <a:r>
                <a:rPr lang="bn-IN" sz="2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শারীরিক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শিক্ষা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স্বাস্থ্যবিজ্ঞান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খেলাধুলা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৮ম</a:t>
              </a:r>
              <a:endParaRPr lang="bn-IN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সময়ঃ ৫০ মিনিট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200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তারিখঃ 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en-US" sz="2200" smtClean="0">
                  <a:latin typeface="NikoshBAN" panose="02000000000000000000" pitchFamily="2" charset="0"/>
                  <a:cs typeface="NikoshBAN" panose="02000000000000000000" pitchFamily="2" charset="0"/>
                </a:rPr>
                <a:t>/10</a:t>
              </a:r>
              <a:r>
                <a:rPr lang="bn-IN" sz="2200" smtClean="0">
                  <a:latin typeface="NikoshBAN" panose="02000000000000000000" pitchFamily="2" charset="0"/>
                  <a:cs typeface="NikoshBAN" panose="02000000000000000000" pitchFamily="2" charset="0"/>
                </a:rPr>
                <a:t>/২০১৯</a:t>
              </a:r>
              <a:r>
                <a:rPr lang="en-US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ইং </a:t>
              </a:r>
              <a:r>
                <a:rPr lang="bn-IN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>
              <a:off x="6211048" y="1465588"/>
              <a:ext cx="0" cy="4798735"/>
            </a:xfrm>
            <a:prstGeom prst="straightConnector1">
              <a:avLst/>
            </a:prstGeom>
            <a:ln w="63500">
              <a:solidFill>
                <a:srgbClr val="0000FF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30094" y="2205903"/>
            <a:ext cx="1682831" cy="1522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690" y="2060812"/>
            <a:ext cx="1632689" cy="177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295104" y="3224758"/>
            <a:ext cx="31295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ভলিবল</a:t>
            </a:r>
            <a:endParaRPr lang="en-US" sz="8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345" y="447059"/>
            <a:ext cx="2859203" cy="2777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1778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53815" y="402314"/>
            <a:ext cx="3490174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09181" y="4403763"/>
            <a:ext cx="30891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ভলিবল</a:t>
            </a:r>
            <a:endParaRPr lang="en-US" sz="8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181" y="1417977"/>
            <a:ext cx="2859203" cy="2777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4292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15178" y="569739"/>
            <a:ext cx="30394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8804" y="2415653"/>
            <a:ext cx="606608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... </a:t>
            </a:r>
          </a:p>
          <a:p>
            <a:endParaRPr lang="bn-IN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ভলিবল খেলার সার্ভিস কয়টি বলতে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bn-IN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 এর কলাকৌশল সমূহ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লিখতে পারবে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খেলোয়াড়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সম্পর্কে বর্ণনা করতে</a:t>
            </a:r>
            <a:r>
              <a:rPr lang="bn-IN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পারবে</a:t>
            </a:r>
            <a:r>
              <a:rPr lang="bn-BD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451" y="536390"/>
            <a:ext cx="2859203" cy="27776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550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" y="664686"/>
            <a:ext cx="3865031" cy="2632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992" y="664686"/>
            <a:ext cx="3858194" cy="2632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9" y="3684897"/>
            <a:ext cx="3865031" cy="2413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992" y="3721895"/>
            <a:ext cx="3858194" cy="2378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Left-Right Arrow 6"/>
          <p:cNvSpPr/>
          <p:nvPr/>
        </p:nvSpPr>
        <p:spPr>
          <a:xfrm>
            <a:off x="4918668" y="1558344"/>
            <a:ext cx="2684839" cy="748128"/>
          </a:xfrm>
          <a:prstGeom prst="left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আন্ডার আর্ম সার্ভিস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4918667" y="4443211"/>
            <a:ext cx="2684839" cy="820881"/>
          </a:xfrm>
          <a:prstGeom prst="leftRight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টেনিস সার্ভিস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4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223004" y="472966"/>
            <a:ext cx="17459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4514" y="3167390"/>
            <a:ext cx="55322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ভলিবল খেলায় সার্ভিস কয় প্রকার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10294883" y="331076"/>
            <a:ext cx="1560786" cy="104046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</a:p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০৩ মিনিট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56" y="331077"/>
            <a:ext cx="2165861" cy="2104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794" y="4424412"/>
            <a:ext cx="2007865" cy="19506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163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52400">
            <a:solidFill>
              <a:srgbClr val="00B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Terminator 6"/>
          <p:cNvSpPr/>
          <p:nvPr/>
        </p:nvSpPr>
        <p:spPr>
          <a:xfrm>
            <a:off x="4547971" y="510730"/>
            <a:ext cx="2780107" cy="627799"/>
          </a:xfrm>
          <a:prstGeom prst="flowChartTermina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6031" y="3136612"/>
            <a:ext cx="437812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ভলিবল খেলায় সার্ভিস 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প্রকার।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আন্ডার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২।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টেনিস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সার্ভিস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945" y="228045"/>
            <a:ext cx="2165861" cy="2104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70" y="4318649"/>
            <a:ext cx="2165861" cy="2104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28600"/>
            <a:ext cx="2044856" cy="19865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4495800"/>
            <a:ext cx="2165861" cy="21041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27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1005</TotalTime>
  <Words>418</Words>
  <Application>Microsoft Office PowerPoint</Application>
  <PresentationFormat>Custom</PresentationFormat>
  <Paragraphs>85</Paragraphs>
  <Slides>21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Golam Maula</dc:creator>
  <cp:lastModifiedBy>md abdullah</cp:lastModifiedBy>
  <cp:revision>185</cp:revision>
  <dcterms:created xsi:type="dcterms:W3CDTF">2019-07-29T15:11:06Z</dcterms:created>
  <dcterms:modified xsi:type="dcterms:W3CDTF">2020-12-24T14:16:53Z</dcterms:modified>
</cp:coreProperties>
</file>