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notesMasterIdLst>
    <p:notesMasterId r:id="rId21"/>
  </p:notesMasterIdLst>
  <p:sldIdLst>
    <p:sldId id="260" r:id="rId2"/>
    <p:sldId id="274" r:id="rId3"/>
    <p:sldId id="258" r:id="rId4"/>
    <p:sldId id="275" r:id="rId5"/>
    <p:sldId id="268" r:id="rId6"/>
    <p:sldId id="262" r:id="rId7"/>
    <p:sldId id="277" r:id="rId8"/>
    <p:sldId id="269" r:id="rId9"/>
    <p:sldId id="282" r:id="rId10"/>
    <p:sldId id="263" r:id="rId11"/>
    <p:sldId id="264" r:id="rId12"/>
    <p:sldId id="265" r:id="rId13"/>
    <p:sldId id="266" r:id="rId14"/>
    <p:sldId id="267" r:id="rId15"/>
    <p:sldId id="278" r:id="rId16"/>
    <p:sldId id="270" r:id="rId17"/>
    <p:sldId id="279" r:id="rId18"/>
    <p:sldId id="281"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73F69-89CD-4C3E-A965-76D04348A71D}" type="datetimeFigureOut">
              <a:rPr lang="en-US" smtClean="0"/>
              <a:t>12/24/2020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AA4A3-A956-4413-B233-82D62AEE59B2}" type="slidenum">
              <a:rPr lang="en-US" smtClean="0"/>
              <a:t>‹#›</a:t>
            </a:fld>
            <a:endParaRPr lang="en-US"/>
          </a:p>
        </p:txBody>
      </p:sp>
    </p:spTree>
    <p:extLst>
      <p:ext uri="{BB962C8B-B14F-4D97-AF65-F5344CB8AC3E}">
        <p14:creationId xmlns:p14="http://schemas.microsoft.com/office/powerpoint/2010/main" val="121216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975823-BF4D-499E-AC80-0D133084F3D0}" type="slidenum">
              <a:rPr lang="en-US" smtClean="0"/>
              <a:pPr/>
              <a:t>2</a:t>
            </a:fld>
            <a:endParaRPr lang="en-US"/>
          </a:p>
        </p:txBody>
      </p:sp>
    </p:spTree>
    <p:extLst>
      <p:ext uri="{BB962C8B-B14F-4D97-AF65-F5344CB8AC3E}">
        <p14:creationId xmlns:p14="http://schemas.microsoft.com/office/powerpoint/2010/main" val="1955974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2828DF-34B4-4AA9-8F4D-66AB17B0318B}" type="slidenum">
              <a:rPr lang="en-US" smtClean="0"/>
              <a:t>4</a:t>
            </a:fld>
            <a:endParaRPr lang="en-US"/>
          </a:p>
        </p:txBody>
      </p:sp>
    </p:spTree>
    <p:extLst>
      <p:ext uri="{BB962C8B-B14F-4D97-AF65-F5344CB8AC3E}">
        <p14:creationId xmlns:p14="http://schemas.microsoft.com/office/powerpoint/2010/main" val="4077316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পাঠের</a:t>
            </a:r>
            <a:r>
              <a:rPr lang="bn-BD" sz="1200" baseline="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শুরুতে মাইন্ড ম্যাপিং এর মাধ্যমে ইনপুট ডিভাইস গুলোর শিক্ষার্থীদের কাছ থেকে আদায় করবেন।প্রয়োজনে শিক্ষক তার পুরানো কীবোর্ড, মাউস, ক্যামেরা, মাইক্রোফোন ইত্যাদি দেখাতে পারেন।</a:t>
            </a: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ইনপুট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(Input)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শব্দের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প্রবেশ</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করানো</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আর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ডিভাইস</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(Device)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শব্দের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যন্ত্র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সুতরাং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যন্ত্রের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সাহায্যে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ব্যবহারকারীর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প্রয়োজনীয়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কাজ</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সম্পন্ন</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জন্য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সরবরাহ</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তাকে</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ইনপুট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ডিভাইস</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বলে</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4" name="Slide Number Placeholder 3"/>
          <p:cNvSpPr>
            <a:spLocks noGrp="1"/>
          </p:cNvSpPr>
          <p:nvPr>
            <p:ph type="sldNum" sz="quarter" idx="10"/>
          </p:nvPr>
        </p:nvSpPr>
        <p:spPr/>
        <p:txBody>
          <a:bodyPr/>
          <a:lstStyle/>
          <a:p>
            <a:fld id="{F9CFE012-6DDC-45B7-A162-0B2EAA0C58E5}" type="slidenum">
              <a:rPr lang="en-US" smtClean="0"/>
              <a:pPr/>
              <a:t>7</a:t>
            </a:fld>
            <a:endParaRPr lang="en-US"/>
          </a:p>
        </p:txBody>
      </p:sp>
    </p:spTree>
    <p:extLst>
      <p:ext uri="{BB962C8B-B14F-4D97-AF65-F5344CB8AC3E}">
        <p14:creationId xmlns:p14="http://schemas.microsoft.com/office/powerpoint/2010/main" val="827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পাঠের</a:t>
            </a:r>
            <a:r>
              <a:rPr lang="bn-BD" sz="1200" baseline="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শুরুতে মাইন্ড ম্যাপিং এর মাধ্যমে ইনপুট ডিভাইস গুলোর শিক্ষার্থীদের কাছ থেকে আদায় করবেন।প্রয়োজনে শিক্ষক তার পুরানো কীবোর্ড, মাউস, ক্যামেরা, মাইক্রোফোন ইত্যাদি দেখাতে পারেন।</a:t>
            </a: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bn-BD"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ইনপুট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(Input)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শব্দের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প্রবেশ</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করানো</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আর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ডিভাইস</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(Device)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শব্দের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অর্থ</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যন্ত্র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সুতরাং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যন্ত্রের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সাহায্যে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ব্যবহারকারীর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প্রয়োজনীয়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কাজ</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সম্পন্ন</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জন্য</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সরবরাহ</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করা</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হয়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তাকে</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ইনপুট</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ডিভাইস</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 </a:t>
            </a:r>
            <a:r>
              <a:rPr lang="en-US" sz="1200" dirty="0" err="1" smtClean="0">
                <a:solidFill>
                  <a:srgbClr val="7030A0"/>
                </a:solidFill>
                <a:effectLst>
                  <a:outerShdw blurRad="38100" dist="38100" dir="2700000" algn="tl">
                    <a:srgbClr val="000000">
                      <a:alpha val="43137"/>
                    </a:srgbClr>
                  </a:outerShdw>
                </a:effectLst>
                <a:latin typeface="NikoshBAN" pitchFamily="2" charset="0"/>
                <a:cs typeface="NikoshBAN" pitchFamily="2" charset="0"/>
              </a:rPr>
              <a:t>বলে</a:t>
            </a:r>
            <a:r>
              <a:rPr lang="en-US" sz="1200" dirty="0" smtClean="0">
                <a:solidFill>
                  <a:srgbClr val="7030A0"/>
                </a:solidFill>
                <a:effectLst>
                  <a:outerShdw blurRad="38100" dist="38100" dir="2700000" algn="tl">
                    <a:srgbClr val="000000">
                      <a:alpha val="43137"/>
                    </a:srgbClr>
                  </a:outerShdw>
                </a:effectLst>
                <a:latin typeface="NikoshBAN" pitchFamily="2" charset="0"/>
                <a:cs typeface="NikoshBAN" pitchFamily="2" charset="0"/>
              </a:rPr>
              <a:t>।</a:t>
            </a:r>
          </a:p>
        </p:txBody>
      </p:sp>
      <p:sp>
        <p:nvSpPr>
          <p:cNvPr id="4" name="Slide Number Placeholder 3"/>
          <p:cNvSpPr>
            <a:spLocks noGrp="1"/>
          </p:cNvSpPr>
          <p:nvPr>
            <p:ph type="sldNum" sz="quarter" idx="10"/>
          </p:nvPr>
        </p:nvSpPr>
        <p:spPr/>
        <p:txBody>
          <a:bodyPr/>
          <a:lstStyle/>
          <a:p>
            <a:fld id="{F9CFE012-6DDC-45B7-A162-0B2EAA0C58E5}" type="slidenum">
              <a:rPr lang="en-US" smtClean="0"/>
              <a:pPr/>
              <a:t>9</a:t>
            </a:fld>
            <a:endParaRPr lang="en-US"/>
          </a:p>
        </p:txBody>
      </p:sp>
    </p:spTree>
    <p:extLst>
      <p:ext uri="{BB962C8B-B14F-4D97-AF65-F5344CB8AC3E}">
        <p14:creationId xmlns:p14="http://schemas.microsoft.com/office/powerpoint/2010/main" val="200227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ইনপুট</a:t>
            </a:r>
            <a:r>
              <a:rPr lang="bn-IN" baseline="0" dirty="0" smtClean="0"/>
              <a:t> ডিভাইস গুলোর নাম পরবর্তী স্লাইডে দেওয়া আছে।</a:t>
            </a:r>
            <a:endParaRPr lang="en-US" dirty="0"/>
          </a:p>
        </p:txBody>
      </p:sp>
      <p:sp>
        <p:nvSpPr>
          <p:cNvPr id="4" name="Slide Number Placeholder 3"/>
          <p:cNvSpPr>
            <a:spLocks noGrp="1"/>
          </p:cNvSpPr>
          <p:nvPr>
            <p:ph type="sldNum" sz="quarter" idx="10"/>
          </p:nvPr>
        </p:nvSpPr>
        <p:spPr/>
        <p:txBody>
          <a:bodyPr/>
          <a:lstStyle/>
          <a:p>
            <a:fld id="{F9CFE012-6DDC-45B7-A162-0B2EAA0C58E5}" type="slidenum">
              <a:rPr lang="en-US" smtClean="0"/>
              <a:pPr/>
              <a:t>15</a:t>
            </a:fld>
            <a:endParaRPr lang="en-US"/>
          </a:p>
        </p:txBody>
      </p:sp>
    </p:spTree>
    <p:extLst>
      <p:ext uri="{BB962C8B-B14F-4D97-AF65-F5344CB8AC3E}">
        <p14:creationId xmlns:p14="http://schemas.microsoft.com/office/powerpoint/2010/main" val="1502082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smtClean="0"/>
              <a:t>ইনপুট</a:t>
            </a:r>
            <a:r>
              <a:rPr lang="bn-IN" baseline="0" dirty="0" smtClean="0"/>
              <a:t> ডিভাইস গুলোর নাম পরবর্তী স্লাইডে দেওয়া আছে।</a:t>
            </a:r>
            <a:endParaRPr lang="en-US" dirty="0"/>
          </a:p>
        </p:txBody>
      </p:sp>
      <p:sp>
        <p:nvSpPr>
          <p:cNvPr id="4" name="Slide Number Placeholder 3"/>
          <p:cNvSpPr>
            <a:spLocks noGrp="1"/>
          </p:cNvSpPr>
          <p:nvPr>
            <p:ph type="sldNum" sz="quarter" idx="10"/>
          </p:nvPr>
        </p:nvSpPr>
        <p:spPr/>
        <p:txBody>
          <a:bodyPr/>
          <a:lstStyle/>
          <a:p>
            <a:fld id="{F9CFE012-6DDC-45B7-A162-0B2EAA0C58E5}" type="slidenum">
              <a:rPr lang="en-US" smtClean="0"/>
              <a:pPr/>
              <a:t>17</a:t>
            </a:fld>
            <a:endParaRPr lang="en-US"/>
          </a:p>
        </p:txBody>
      </p:sp>
    </p:spTree>
    <p:extLst>
      <p:ext uri="{BB962C8B-B14F-4D97-AF65-F5344CB8AC3E}">
        <p14:creationId xmlns:p14="http://schemas.microsoft.com/office/powerpoint/2010/main" val="416504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635276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982245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236666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59164584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379996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15991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5876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0474949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544593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626457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661858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67185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580689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883785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590305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8965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7205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12/24/2020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91162320"/>
      </p:ext>
    </p:extLst>
  </p:cSld>
  <p:clrMap bg1="dk1" tx1="lt1" bg2="dk2" tx2="lt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 id="2147483927" r:id="rId16"/>
    <p:sldLayoutId id="2147483928" r:id="rId17"/>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gif"/><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bn.wikipedia.org/wiki/%E0%A6%AE%E0%A6%BE%E0%A6%89%E0%A6%B8" TargetMode="External"/><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6.jpeg"/><Relationship Id="rId7"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5.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705100" y="1390650"/>
            <a:ext cx="8382000" cy="4933950"/>
            <a:chOff x="1828800" y="3924300"/>
            <a:chExt cx="8382000" cy="4933950"/>
          </a:xfrm>
        </p:grpSpPr>
        <p:pic>
          <p:nvPicPr>
            <p:cNvPr id="7" name="Picture 6" descr="Animated_Flag_of_Bangladesh.gif"/>
            <p:cNvPicPr>
              <a:picLocks noChangeAspect="1"/>
            </p:cNvPicPr>
            <p:nvPr/>
          </p:nvPicPr>
          <p:blipFill>
            <a:blip r:embed="rId2"/>
            <a:stretch>
              <a:fillRect/>
            </a:stretch>
          </p:blipFill>
          <p:spPr>
            <a:xfrm>
              <a:off x="1828800" y="3924300"/>
              <a:ext cx="8382000" cy="4000500"/>
            </a:xfrm>
            <a:prstGeom prst="rect">
              <a:avLst/>
            </a:prstGeom>
          </p:spPr>
        </p:pic>
        <p:sp>
          <p:nvSpPr>
            <p:cNvPr id="2" name="Rectangle 1"/>
            <p:cNvSpPr/>
            <p:nvPr/>
          </p:nvSpPr>
          <p:spPr>
            <a:xfrm>
              <a:off x="2441864" y="3924300"/>
              <a:ext cx="110836" cy="4933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866284" y="1813545"/>
            <a:ext cx="6172200" cy="3154710"/>
          </a:xfrm>
          <a:prstGeom prst="rect">
            <a:avLst/>
          </a:prstGeom>
          <a:noFill/>
        </p:spPr>
        <p:txBody>
          <a:bodyPr wrap="square" rtlCol="0">
            <a:spAutoFit/>
          </a:bodyPr>
          <a:lstStyle/>
          <a:p>
            <a:pPr algn="ctr"/>
            <a:r>
              <a:rPr lang="en-US" sz="19900" dirty="0">
                <a:solidFill>
                  <a:srgbClr val="FFFF00"/>
                </a:solidFill>
                <a:latin typeface="SutonnyMJ" pitchFamily="2" charset="0"/>
              </a:rPr>
              <a:t>¯^</a:t>
            </a:r>
            <a:r>
              <a:rPr lang="en-US" sz="19900" dirty="0" err="1">
                <a:solidFill>
                  <a:srgbClr val="FFFF00"/>
                </a:solidFill>
                <a:latin typeface="SutonnyMJ" pitchFamily="2" charset="0"/>
              </a:rPr>
              <a:t>vMZg</a:t>
            </a:r>
            <a:endParaRPr lang="en-US" sz="19900" dirty="0">
              <a:solidFill>
                <a:srgbClr val="FFFF00"/>
              </a:solidFill>
              <a:latin typeface="SutonnyMJ" pitchFamily="2" charset="0"/>
            </a:endParaRPr>
          </a:p>
        </p:txBody>
      </p:sp>
      <p:sp>
        <p:nvSpPr>
          <p:cNvPr id="5" name="TextBox 4"/>
          <p:cNvSpPr txBox="1"/>
          <p:nvPr/>
        </p:nvSpPr>
        <p:spPr>
          <a:xfrm>
            <a:off x="3415145" y="108296"/>
            <a:ext cx="7053212" cy="923330"/>
          </a:xfrm>
          <a:prstGeom prst="rect">
            <a:avLst/>
          </a:prstGeom>
          <a:noFill/>
        </p:spPr>
        <p:txBody>
          <a:bodyPr wrap="square" rtlCol="0">
            <a:spAutoFit/>
          </a:bodyPr>
          <a:lstStyle/>
          <a:p>
            <a:r>
              <a:rPr lang="en-US" dirty="0"/>
              <a:t> </a:t>
            </a:r>
            <a:r>
              <a:rPr lang="en-US" sz="5400" b="1" dirty="0" err="1" smtClean="0">
                <a:solidFill>
                  <a:srgbClr val="FF0000"/>
                </a:solidFill>
              </a:rPr>
              <a:t>আ</a:t>
            </a:r>
            <a:r>
              <a:rPr lang="en-US" sz="4000" b="1" dirty="0" err="1" smtClean="0"/>
              <a:t>জকের</a:t>
            </a:r>
            <a:r>
              <a:rPr lang="en-US" sz="4000" b="1" dirty="0" smtClean="0"/>
              <a:t> </a:t>
            </a:r>
            <a:r>
              <a:rPr lang="en-US" sz="4000" b="1" dirty="0" err="1" smtClean="0"/>
              <a:t>ক্লাশে</a:t>
            </a:r>
            <a:r>
              <a:rPr lang="en-US" sz="4000" b="1" dirty="0" smtClean="0"/>
              <a:t> </a:t>
            </a:r>
            <a:r>
              <a:rPr lang="en-US" sz="5400" b="1" dirty="0" err="1" smtClean="0">
                <a:solidFill>
                  <a:schemeClr val="accent6">
                    <a:lumMod val="75000"/>
                  </a:schemeClr>
                </a:solidFill>
              </a:rPr>
              <a:t>স্বা</a:t>
            </a:r>
            <a:r>
              <a:rPr lang="en-US" sz="4000" b="1" dirty="0" err="1" smtClean="0"/>
              <a:t>গতম</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6200"/>
            <a:ext cx="2143125" cy="2143125"/>
          </a:xfrm>
          <a:prstGeom prst="ellipse">
            <a:avLst/>
          </a:prstGeom>
          <a:ln>
            <a:noFill/>
          </a:ln>
          <a:effectLst>
            <a:softEdge rad="112500"/>
          </a:effec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09" y="5791200"/>
            <a:ext cx="12406744" cy="12192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1"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p:cTn id="27" dur="1000" fill="hold"/>
                                        <p:tgtEl>
                                          <p:spTgt spid="8">
                                            <p:txEl>
                                              <p:pRg st="0" end="0"/>
                                            </p:txEl>
                                          </p:spTgt>
                                        </p:tgtEl>
                                        <p:attrNameLst>
                                          <p:attrName>ppt_w</p:attrName>
                                        </p:attrNameLst>
                                      </p:cBhvr>
                                      <p:tavLst>
                                        <p:tav tm="0">
                                          <p:val>
                                            <p:strVal val="#ppt_w+.3"/>
                                          </p:val>
                                        </p:tav>
                                        <p:tav tm="100000">
                                          <p:val>
                                            <p:strVal val="#ppt_w"/>
                                          </p:val>
                                        </p:tav>
                                      </p:tavLst>
                                    </p:anim>
                                    <p:anim calcmode="lin" valueType="num">
                                      <p:cBhvr>
                                        <p:cTn id="28"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29"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533400"/>
            <a:ext cx="7581900" cy="4665784"/>
          </a:xfrm>
          <a:prstGeom prst="rect">
            <a:avLst/>
          </a:prstGeom>
          <a:ln>
            <a:noFill/>
          </a:ln>
          <a:effectLst>
            <a:softEdge rad="112500"/>
          </a:effectLst>
        </p:spPr>
      </p:pic>
      <p:sp>
        <p:nvSpPr>
          <p:cNvPr id="5" name="Subtitle 4"/>
          <p:cNvSpPr>
            <a:spLocks noGrp="1"/>
          </p:cNvSpPr>
          <p:nvPr>
            <p:ph type="subTitle" idx="1"/>
          </p:nvPr>
        </p:nvSpPr>
        <p:spPr>
          <a:xfrm>
            <a:off x="8305800" y="533400"/>
            <a:ext cx="2362200" cy="685800"/>
          </a:xfrm>
        </p:spPr>
        <p:txBody>
          <a:bodyPr>
            <a:normAutofit fontScale="55000" lnSpcReduction="20000"/>
          </a:bodyPr>
          <a:lstStyle/>
          <a:p>
            <a:r>
              <a:rPr lang="en-US" dirty="0" smtClean="0"/>
              <a:t>                                                     </a:t>
            </a:r>
            <a:r>
              <a:rPr lang="en-US" sz="6700" cap="none" dirty="0" err="1" smtClean="0">
                <a:ln w="0"/>
                <a:solidFill>
                  <a:schemeClr val="accent1"/>
                </a:solidFill>
                <a:effectLst>
                  <a:outerShdw blurRad="38100" dist="25400" dir="5400000" algn="ctr" rotWithShape="0">
                    <a:srgbClr val="6E747A">
                      <a:alpha val="43000"/>
                    </a:srgbClr>
                  </a:outerShdw>
                </a:effectLst>
              </a:rPr>
              <a:t>মনিটর</a:t>
            </a:r>
            <a:r>
              <a:rPr lang="en-US" sz="6700" cap="none" dirty="0" smtClean="0">
                <a:ln w="0"/>
                <a:solidFill>
                  <a:schemeClr val="accent1"/>
                </a:solidFill>
                <a:effectLst>
                  <a:outerShdw blurRad="38100" dist="25400" dir="5400000" algn="ctr" rotWithShape="0">
                    <a:srgbClr val="6E747A">
                      <a:alpha val="43000"/>
                    </a:srgbClr>
                  </a:outerShdw>
                </a:effectLst>
              </a:rPr>
              <a:t> :</a:t>
            </a:r>
            <a:endParaRPr lang="en-US" sz="6700" cap="none" dirty="0">
              <a:ln w="0"/>
              <a:solidFill>
                <a:schemeClr val="accent1"/>
              </a:solidFill>
              <a:effectLst>
                <a:outerShdw blurRad="38100" dist="25400" dir="5400000" algn="ctr" rotWithShape="0">
                  <a:srgbClr val="6E747A">
                    <a:alpha val="43000"/>
                  </a:srgbClr>
                </a:outerShdw>
              </a:effectLst>
            </a:endParaRPr>
          </a:p>
        </p:txBody>
      </p:sp>
      <p:sp>
        <p:nvSpPr>
          <p:cNvPr id="7" name="Rectangle 6"/>
          <p:cNvSpPr/>
          <p:nvPr/>
        </p:nvSpPr>
        <p:spPr>
          <a:xfrm>
            <a:off x="775854" y="5334000"/>
            <a:ext cx="11035145" cy="1323439"/>
          </a:xfrm>
          <a:prstGeom prst="rect">
            <a:avLst/>
          </a:prstGeom>
        </p:spPr>
        <p:txBody>
          <a:bodyPr wrap="square">
            <a:spAutoFit/>
          </a:bodyPr>
          <a:lstStyle/>
          <a:p>
            <a:pPr algn="just"/>
            <a:r>
              <a:rPr lang="as-IN" sz="2000" dirty="0">
                <a:solidFill>
                  <a:schemeClr val="bg1"/>
                </a:solidFill>
              </a:rPr>
              <a:t>টেলিভিশনের মত দেখতে কম্পিউটার ব্যবস্থার অংশটিকে মনিটর বলা হয়। মনিটরের কাজ হলো লেখা ও ছবি দেখানো। মনিটরকে ভিজুয়্যাল ডিসপ্লে ইউনিটও বলা হয়। টিভি কার্ড ব্যবহার করে মনিটর দিয়ে টিভির মতো টেলিভিশন স্টেশন থেকে সম্প্রচারিত অনুষ্ঠান দেখা যায়। মনিটরের স্ক্রীনের এক কোণা থেকে অন্য কোণার মাপকে মনিটরের সাইজ হিসেবে ধরা হয়।</a:t>
            </a:r>
            <a:endParaRPr 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2000"/>
                                        <p:tgtEl>
                                          <p:spTgt spid="5">
                                            <p:txEl>
                                              <p:pRg st="0" end="0"/>
                                            </p:txEl>
                                          </p:spTgt>
                                        </p:tgtEl>
                                      </p:cBhvr>
                                    </p:animEffect>
                                    <p:anim calcmode="lin" valueType="num">
                                      <p:cBhvr>
                                        <p:cTn id="14"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5"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5.png"/>
          <p:cNvPicPr>
            <a:picLocks noChangeAspect="1"/>
          </p:cNvPicPr>
          <p:nvPr/>
        </p:nvPicPr>
        <p:blipFill>
          <a:blip r:embed="rId2"/>
          <a:stretch>
            <a:fillRect/>
          </a:stretch>
        </p:blipFill>
        <p:spPr>
          <a:xfrm>
            <a:off x="1904998" y="1652132"/>
            <a:ext cx="8248233" cy="3148468"/>
          </a:xfrm>
          <a:prstGeom prst="rect">
            <a:avLst/>
          </a:prstGeom>
        </p:spPr>
      </p:pic>
      <p:sp>
        <p:nvSpPr>
          <p:cNvPr id="5" name="Rounded Rectangle 4"/>
          <p:cNvSpPr/>
          <p:nvPr/>
        </p:nvSpPr>
        <p:spPr>
          <a:xfrm>
            <a:off x="4500457" y="304800"/>
            <a:ext cx="3057317" cy="838200"/>
          </a:xfrm>
          <a:prstGeom prst="roundRect">
            <a:avLst>
              <a:gd name="adj" fmla="val 50000"/>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কি</a:t>
            </a:r>
            <a:r>
              <a:rPr lang="en-US" sz="2800" dirty="0" smtClean="0"/>
              <a:t> </a:t>
            </a:r>
            <a:r>
              <a:rPr lang="en-US" sz="2800" dirty="0" err="1" smtClean="0"/>
              <a:t>বোর্ড</a:t>
            </a:r>
            <a:endParaRPr lang="en-US" sz="2800" dirty="0"/>
          </a:p>
        </p:txBody>
      </p:sp>
      <p:sp>
        <p:nvSpPr>
          <p:cNvPr id="6" name="Rounded Rectangle 5"/>
          <p:cNvSpPr/>
          <p:nvPr/>
        </p:nvSpPr>
        <p:spPr>
          <a:xfrm>
            <a:off x="4500457" y="457200"/>
            <a:ext cx="3057317" cy="838200"/>
          </a:xfrm>
          <a:prstGeom prst="roundRect">
            <a:avLst>
              <a:gd name="adj" fmla="val 5000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কি</a:t>
            </a:r>
            <a:r>
              <a:rPr lang="en-US" sz="2800" dirty="0" smtClean="0"/>
              <a:t> </a:t>
            </a:r>
            <a:r>
              <a:rPr lang="en-US" sz="2800" dirty="0" err="1" smtClean="0"/>
              <a:t>বোর্ড</a:t>
            </a:r>
            <a:endParaRPr lang="en-US" sz="2800" dirty="0"/>
          </a:p>
        </p:txBody>
      </p:sp>
      <p:sp>
        <p:nvSpPr>
          <p:cNvPr id="7" name="Rectangle 6"/>
          <p:cNvSpPr/>
          <p:nvPr/>
        </p:nvSpPr>
        <p:spPr>
          <a:xfrm>
            <a:off x="542715" y="4953000"/>
            <a:ext cx="10972800" cy="1631216"/>
          </a:xfrm>
          <a:prstGeom prst="rect">
            <a:avLst/>
          </a:prstGeom>
        </p:spPr>
        <p:txBody>
          <a:bodyPr wrap="square">
            <a:spAutoFit/>
          </a:bodyPr>
          <a:lstStyle/>
          <a:p>
            <a:pPr algn="just"/>
            <a:r>
              <a:rPr lang="as-IN" sz="2000" b="1" dirty="0">
                <a:solidFill>
                  <a:schemeClr val="bg1"/>
                </a:solidFill>
              </a:rPr>
              <a:t>কীবোর্ড</a:t>
            </a:r>
            <a:r>
              <a:rPr lang="as-IN" sz="2000" dirty="0">
                <a:solidFill>
                  <a:schemeClr val="bg1"/>
                </a:solidFill>
              </a:rPr>
              <a:t> হলো এমন একটি ডিভাইস, যাতে কিছু বাটন বিন্যস্ত থাকে, যেটি মেকানিক্যাল লিভার অথবা ইলেক্ট্রনিক সুইচের মতো কাজ করে। কীবোর্ড হলো কম্পিউটারের প্রধান ইনপুট ডিভাইস। কীবোর্ডের কীসমূহে কী ছাপানো থাকে। কোনো চিহ্ন তৈরি করতে হলে এক বা একাধিক কী চাপতে অথবা চেপে ধরে রাখতে হবে। </a:t>
            </a:r>
            <a:r>
              <a:rPr lang="as-IN" sz="2000" dirty="0">
                <a:solidFill>
                  <a:schemeClr val="bg1"/>
                </a:solidFill>
                <a:hlinkClick r:id="rId3" tooltip="মাউস"/>
              </a:rPr>
              <a:t>মাউস</a:t>
            </a:r>
            <a:r>
              <a:rPr lang="as-IN" sz="2000" dirty="0">
                <a:solidFill>
                  <a:schemeClr val="bg1"/>
                </a:solidFill>
              </a:rPr>
              <a:t>, টাচস্ক্রিন, পেন, ভয়েস রিকগনিশন আবিষ্কারের পরও কীবোর্ড সবচেয়ে বেশি ব্যবহৃত এবং বহুমুখী ইনপুট ডিভাইস। </a:t>
            </a:r>
            <a:endParaRPr lang="en-US" sz="2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8" presetClass="entr" presetSubtype="0" accel="50000" fill="hold" grpId="0" nodeType="click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set>
                                      <p:cBhvr>
                                        <p:cTn id="13" dur="455" fill="hold">
                                          <p:stCondLst>
                                            <p:cond delay="0"/>
                                          </p:stCondLst>
                                        </p:cTn>
                                        <p:tgtEl>
                                          <p:spTgt spid="5"/>
                                        </p:tgtEl>
                                        <p:attrNameLst>
                                          <p:attrName>style.rotation</p:attrName>
                                        </p:attrNameLst>
                                      </p:cBhvr>
                                      <p:to>
                                        <p:strVal val="-45.0"/>
                                      </p:to>
                                    </p:set>
                                    <p:anim calcmode="lin" valueType="num">
                                      <p:cBhvr>
                                        <p:cTn id="14"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18" presetID="38" presetClass="entr" presetSubtype="0" accel="50000" fill="hold" grpId="0" nodeType="withEffect">
                                  <p:stCondLst>
                                    <p:cond delay="0"/>
                                  </p:stCondLst>
                                  <p:iterate type="lt">
                                    <p:tmPct val="50000"/>
                                  </p:iterate>
                                  <p:childTnLst>
                                    <p:set>
                                      <p:cBhvr>
                                        <p:cTn id="19" dur="1" fill="hold">
                                          <p:stCondLst>
                                            <p:cond delay="0"/>
                                          </p:stCondLst>
                                        </p:cTn>
                                        <p:tgtEl>
                                          <p:spTgt spid="6"/>
                                        </p:tgtEl>
                                        <p:attrNameLst>
                                          <p:attrName>style.visibility</p:attrName>
                                        </p:attrNameLst>
                                      </p:cBhvr>
                                      <p:to>
                                        <p:strVal val="visible"/>
                                      </p:to>
                                    </p:set>
                                    <p:set>
                                      <p:cBhvr>
                                        <p:cTn id="20" dur="455" fill="hold">
                                          <p:stCondLst>
                                            <p:cond delay="0"/>
                                          </p:stCondLst>
                                        </p:cTn>
                                        <p:tgtEl>
                                          <p:spTgt spid="6"/>
                                        </p:tgtEl>
                                        <p:attrNameLst>
                                          <p:attrName>style.rotation</p:attrName>
                                        </p:attrNameLst>
                                      </p:cBhvr>
                                      <p:to>
                                        <p:strVal val="-45.0"/>
                                      </p:to>
                                    </p:set>
                                    <p:anim calcmode="lin" valueType="num">
                                      <p:cBhvr>
                                        <p:cTn id="21"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22"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23"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24"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5"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000"/>
                                        <p:tgtEl>
                                          <p:spTgt spid="7"/>
                                        </p:tgtEl>
                                      </p:cBhvr>
                                    </p:animEffect>
                                    <p:anim calcmode="lin" valueType="num">
                                      <p:cBhvr>
                                        <p:cTn id="30" dur="2000" fill="hold"/>
                                        <p:tgtEl>
                                          <p:spTgt spid="7"/>
                                        </p:tgtEl>
                                        <p:attrNameLst>
                                          <p:attrName>style.rotation</p:attrName>
                                        </p:attrNameLst>
                                      </p:cBhvr>
                                      <p:tavLst>
                                        <p:tav tm="0">
                                          <p:val>
                                            <p:fltVal val="720"/>
                                          </p:val>
                                        </p:tav>
                                        <p:tav tm="100000">
                                          <p:val>
                                            <p:fltVal val="0"/>
                                          </p:val>
                                        </p:tav>
                                      </p:tavLst>
                                    </p:anim>
                                    <p:anim calcmode="lin" valueType="num">
                                      <p:cBhvr>
                                        <p:cTn id="31" dur="2000" fill="hold"/>
                                        <p:tgtEl>
                                          <p:spTgt spid="7"/>
                                        </p:tgtEl>
                                        <p:attrNameLst>
                                          <p:attrName>ppt_h</p:attrName>
                                        </p:attrNameLst>
                                      </p:cBhvr>
                                      <p:tavLst>
                                        <p:tav tm="0">
                                          <p:val>
                                            <p:fltVal val="0"/>
                                          </p:val>
                                        </p:tav>
                                        <p:tav tm="100000">
                                          <p:val>
                                            <p:strVal val="#ppt_h"/>
                                          </p:val>
                                        </p:tav>
                                      </p:tavLst>
                                    </p:anim>
                                    <p:anim calcmode="lin" valueType="num">
                                      <p:cBhvr>
                                        <p:cTn id="32" dur="2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600" y="533400"/>
            <a:ext cx="3886200" cy="884238"/>
          </a:xfrm>
          <a:prstGeom prst="ribbon">
            <a:avLst>
              <a:gd name="adj1" fmla="val 7834"/>
              <a:gd name="adj2" fmla="val 49287"/>
            </a:avLst>
          </a:prstGeom>
          <a:solidFill>
            <a:srgbClr val="C00000"/>
          </a:solidFill>
          <a:ln w="28575">
            <a:solidFill>
              <a:srgbClr val="FFFF00"/>
            </a:solidFill>
          </a:ln>
        </p:spPr>
        <p:txBody>
          <a:bodyPr>
            <a:noAutofit/>
          </a:bodyPr>
          <a:lstStyle/>
          <a:p>
            <a:r>
              <a:rPr lang="en-US" sz="5400" b="1" i="1" dirty="0" err="1">
                <a:latin typeface="SutonnyMJ" pitchFamily="2" charset="0"/>
              </a:rPr>
              <a:t>wcÖ›Uvi</a:t>
            </a:r>
            <a:r>
              <a:rPr lang="en-US" sz="5400" dirty="0">
                <a:latin typeface="SutonnyMJ" pitchFamily="2" charset="0"/>
              </a:rPr>
              <a:t> </a:t>
            </a:r>
          </a:p>
        </p:txBody>
      </p:sp>
      <p:pic>
        <p:nvPicPr>
          <p:cNvPr id="4" name="Picture 3" descr="Picture6.jpg"/>
          <p:cNvPicPr>
            <a:picLocks noChangeAspect="1"/>
          </p:cNvPicPr>
          <p:nvPr/>
        </p:nvPicPr>
        <p:blipFill>
          <a:blip r:embed="rId2"/>
          <a:stretch>
            <a:fillRect/>
          </a:stretch>
        </p:blipFill>
        <p:spPr>
          <a:xfrm>
            <a:off x="609600" y="1417638"/>
            <a:ext cx="4518212" cy="4518212"/>
          </a:xfrm>
          <a:prstGeom prst="rect">
            <a:avLst/>
          </a:prstGeom>
          <a:ln>
            <a:noFill/>
          </a:ln>
          <a:effectLst>
            <a:softEdge rad="112500"/>
          </a:effectLst>
        </p:spPr>
      </p:pic>
      <p:sp>
        <p:nvSpPr>
          <p:cNvPr id="3" name="Rectangle 2"/>
          <p:cNvSpPr/>
          <p:nvPr/>
        </p:nvSpPr>
        <p:spPr>
          <a:xfrm>
            <a:off x="5257800" y="2728029"/>
            <a:ext cx="6096000" cy="2062103"/>
          </a:xfrm>
          <a:prstGeom prst="rect">
            <a:avLst/>
          </a:prstGeom>
        </p:spPr>
        <p:txBody>
          <a:bodyPr>
            <a:spAutoFit/>
          </a:bodyPr>
          <a:lstStyle/>
          <a:p>
            <a:pPr algn="just"/>
            <a:r>
              <a:rPr lang="en-US" sz="3200" dirty="0" err="1" smtClean="0">
                <a:solidFill>
                  <a:schemeClr val="bg1"/>
                </a:solidFill>
              </a:rPr>
              <a:t>প্রিন্টার</a:t>
            </a:r>
            <a:r>
              <a:rPr lang="en-US" sz="3200" dirty="0" smtClean="0">
                <a:solidFill>
                  <a:schemeClr val="bg1"/>
                </a:solidFill>
              </a:rPr>
              <a:t> </a:t>
            </a:r>
            <a:r>
              <a:rPr lang="en-US" sz="3200" dirty="0" err="1" smtClean="0">
                <a:solidFill>
                  <a:schemeClr val="bg1"/>
                </a:solidFill>
              </a:rPr>
              <a:t>ইকটি</a:t>
            </a:r>
            <a:r>
              <a:rPr lang="en-US" sz="3200" dirty="0" smtClean="0">
                <a:solidFill>
                  <a:schemeClr val="bg1"/>
                </a:solidFill>
              </a:rPr>
              <a:t> </a:t>
            </a:r>
            <a:r>
              <a:rPr lang="en-US" sz="3200" dirty="0" err="1" smtClean="0">
                <a:solidFill>
                  <a:schemeClr val="bg1"/>
                </a:solidFill>
              </a:rPr>
              <a:t>আউটপুট</a:t>
            </a:r>
            <a:r>
              <a:rPr lang="en-US" sz="3200" dirty="0" smtClean="0">
                <a:solidFill>
                  <a:schemeClr val="bg1"/>
                </a:solidFill>
              </a:rPr>
              <a:t> </a:t>
            </a:r>
            <a:r>
              <a:rPr lang="en-US" sz="3200" dirty="0" err="1" smtClean="0">
                <a:solidFill>
                  <a:schemeClr val="bg1"/>
                </a:solidFill>
              </a:rPr>
              <a:t>ডিভাইস।যা</a:t>
            </a:r>
            <a:r>
              <a:rPr lang="en-US" sz="3200" dirty="0" smtClean="0">
                <a:solidFill>
                  <a:schemeClr val="bg1"/>
                </a:solidFill>
              </a:rPr>
              <a:t> </a:t>
            </a:r>
            <a:r>
              <a:rPr lang="as-IN" sz="3200" dirty="0" smtClean="0">
                <a:solidFill>
                  <a:schemeClr val="bg1"/>
                </a:solidFill>
              </a:rPr>
              <a:t>কোনো </a:t>
            </a:r>
            <a:r>
              <a:rPr lang="as-IN" sz="3200" dirty="0">
                <a:solidFill>
                  <a:schemeClr val="bg1"/>
                </a:solidFill>
              </a:rPr>
              <a:t>ডকুমেন্ট কে </a:t>
            </a:r>
            <a:r>
              <a:rPr lang="en-US" sz="3200" dirty="0">
                <a:solidFill>
                  <a:schemeClr val="bg1"/>
                </a:solidFill>
              </a:rPr>
              <a:t>soft </a:t>
            </a:r>
            <a:r>
              <a:rPr lang="as-IN" sz="3200" dirty="0">
                <a:solidFill>
                  <a:schemeClr val="bg1"/>
                </a:solidFill>
              </a:rPr>
              <a:t>কপি থেকে </a:t>
            </a:r>
            <a:r>
              <a:rPr lang="en-US" sz="3200" dirty="0">
                <a:solidFill>
                  <a:schemeClr val="bg1"/>
                </a:solidFill>
              </a:rPr>
              <a:t>hard </a:t>
            </a:r>
            <a:r>
              <a:rPr lang="as-IN" sz="3200" dirty="0">
                <a:solidFill>
                  <a:schemeClr val="bg1"/>
                </a:solidFill>
              </a:rPr>
              <a:t>কপিতে রুপান্তর করার যন্ত্র।</a:t>
            </a:r>
            <a:endParaRPr lang="en-US" sz="3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
                                        <p:tgtEl>
                                          <p:spTgt spid="3"/>
                                        </p:tgtEl>
                                      </p:cBhvr>
                                    </p:animEffect>
                                    <p:anim calcmode="lin" valueType="num">
                                      <p:cBhvr>
                                        <p:cTn id="21" dur="400" fill="hold"/>
                                        <p:tgtEl>
                                          <p:spTgt spid="3"/>
                                        </p:tgtEl>
                                        <p:attrNameLst>
                                          <p:attrName>ppt_x</p:attrName>
                                        </p:attrNameLst>
                                      </p:cBhvr>
                                      <p:tavLst>
                                        <p:tav tm="0">
                                          <p:val>
                                            <p:strVal val="#ppt_x"/>
                                          </p:val>
                                        </p:tav>
                                        <p:tav tm="100000">
                                          <p:val>
                                            <p:strVal val="#ppt_x"/>
                                          </p:val>
                                        </p:tav>
                                      </p:tavLst>
                                    </p:anim>
                                    <p:anim calcmode="lin" valueType="num">
                                      <p:cBhvr>
                                        <p:cTn id="22" dur="400" fill="hold"/>
                                        <p:tgtEl>
                                          <p:spTgt spid="3"/>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533400"/>
            <a:ext cx="4267200" cy="1219200"/>
          </a:xfrm>
          <a:prstGeom prst="ribbon">
            <a:avLst/>
          </a:prstGeom>
        </p:spPr>
        <p:style>
          <a:lnRef idx="1">
            <a:schemeClr val="accent1"/>
          </a:lnRef>
          <a:fillRef idx="3">
            <a:schemeClr val="accent1"/>
          </a:fillRef>
          <a:effectRef idx="2">
            <a:schemeClr val="accent1"/>
          </a:effectRef>
          <a:fontRef idx="minor">
            <a:schemeClr val="lt1"/>
          </a:fontRef>
        </p:style>
        <p:txBody>
          <a:bodyPr>
            <a:noAutofit/>
          </a:bodyPr>
          <a:lstStyle/>
          <a:p>
            <a:pPr algn="l"/>
            <a:r>
              <a:rPr lang="en-US" sz="6000" b="1" i="1" dirty="0">
                <a:latin typeface="SutonnyMJ" pitchFamily="2" charset="0"/>
              </a:rPr>
              <a:t>¯‹¨</a:t>
            </a:r>
            <a:r>
              <a:rPr lang="en-US" sz="6000" b="1" i="1" dirty="0" err="1">
                <a:latin typeface="SutonnyMJ" pitchFamily="2" charset="0"/>
              </a:rPr>
              <a:t>vbvi</a:t>
            </a:r>
            <a:r>
              <a:rPr lang="en-US" sz="6000" b="1" i="1" dirty="0">
                <a:latin typeface="SutonnyMJ" pitchFamily="2" charset="0"/>
              </a:rPr>
              <a:t> </a:t>
            </a:r>
          </a:p>
        </p:txBody>
      </p:sp>
      <p:pic>
        <p:nvPicPr>
          <p:cNvPr id="4" name="Picture 3" descr="Picture7.jpg"/>
          <p:cNvPicPr>
            <a:picLocks noChangeAspect="1"/>
          </p:cNvPicPr>
          <p:nvPr/>
        </p:nvPicPr>
        <p:blipFill>
          <a:blip r:embed="rId2"/>
          <a:stretch>
            <a:fillRect/>
          </a:stretch>
        </p:blipFill>
        <p:spPr>
          <a:xfrm>
            <a:off x="609600" y="2057400"/>
            <a:ext cx="5010150" cy="3752850"/>
          </a:xfrm>
          <a:prstGeom prst="rect">
            <a:avLst/>
          </a:prstGeom>
          <a:ln>
            <a:noFill/>
          </a:ln>
          <a:effectLst>
            <a:softEdge rad="112500"/>
          </a:effectLst>
        </p:spPr>
      </p:pic>
      <p:sp>
        <p:nvSpPr>
          <p:cNvPr id="3" name="Rectangle 2"/>
          <p:cNvSpPr/>
          <p:nvPr/>
        </p:nvSpPr>
        <p:spPr>
          <a:xfrm>
            <a:off x="6019800" y="2209800"/>
            <a:ext cx="6096000" cy="3416320"/>
          </a:xfrm>
          <a:prstGeom prst="rect">
            <a:avLst/>
          </a:prstGeom>
        </p:spPr>
        <p:txBody>
          <a:bodyPr>
            <a:spAutoFit/>
          </a:bodyPr>
          <a:lstStyle/>
          <a:p>
            <a:pPr algn="just"/>
            <a:r>
              <a:rPr lang="as-IN" sz="2400" dirty="0">
                <a:solidFill>
                  <a:schemeClr val="bg1"/>
                </a:solidFill>
              </a:rPr>
              <a:t>স্ক্যানার এমন একটি ডিভাইস যা যেকোন ধরনের ছবি বা ডকুমেন্ট কে হুবাহু একই ভাবে কপি করতে পারে ।কম্পিউটারে ব্যবহার উপযোগী করার জন্য  কিছু কিছু ডকুমেন্ট, ছবি অথবা আপনার প্রয়োজন অনুসারে ডকুমেন্ট স্ক্যানার করে কম্পিউটারে ব্যবহার করা হয় । আবার হার্ড কপি স্ক্যান করে ফটোকপি করা হয় । পূরণ ছবি বা লেখা লেখি কাগজ করে স্ক্যান করে ব্যবহার উপযোগী করে তুলা হয় ।</a:t>
            </a:r>
            <a:endParaRPr 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2400"/>
            <a:ext cx="4267200" cy="990600"/>
          </a:xfrm>
          <a:prstGeom prst="ribbon">
            <a:avLst>
              <a:gd name="adj1" fmla="val 16667"/>
              <a:gd name="adj2" fmla="val 49351"/>
            </a:avLst>
          </a:prstGeom>
          <a:solidFill>
            <a:schemeClr val="bg2">
              <a:lumMod val="75000"/>
            </a:schemeClr>
          </a:solidFill>
        </p:spPr>
        <p:txBody>
          <a:bodyPr>
            <a:noAutofit/>
          </a:bodyPr>
          <a:lstStyle/>
          <a:p>
            <a:r>
              <a:rPr lang="en-US" sz="6600" b="1" dirty="0" err="1">
                <a:ln w="22225">
                  <a:solidFill>
                    <a:schemeClr val="accent2"/>
                  </a:solidFill>
                  <a:prstDash val="solid"/>
                </a:ln>
                <a:solidFill>
                  <a:schemeClr val="accent2">
                    <a:lumMod val="40000"/>
                    <a:lumOff val="60000"/>
                  </a:schemeClr>
                </a:solidFill>
                <a:latin typeface="SutonnyMJ" pitchFamily="2" charset="0"/>
              </a:rPr>
              <a:t>gvDm</a:t>
            </a:r>
            <a:endParaRPr lang="en-US" sz="6600" b="1" dirty="0">
              <a:ln w="22225">
                <a:solidFill>
                  <a:schemeClr val="accent2"/>
                </a:solidFill>
                <a:prstDash val="solid"/>
              </a:ln>
              <a:solidFill>
                <a:schemeClr val="accent2">
                  <a:lumMod val="40000"/>
                  <a:lumOff val="60000"/>
                </a:schemeClr>
              </a:solidFill>
              <a:latin typeface="SutonnyMJ"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524000"/>
            <a:ext cx="9296400" cy="5143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strips(down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58776"/>
            <a:ext cx="2438400" cy="479425"/>
          </a:xfrm>
          <a:blipFill>
            <a:blip r:embed="rId3" cstate="print"/>
            <a:tile tx="0" ty="0" sx="100000" sy="100000" flip="none" algn="tl"/>
          </a:blipFill>
        </p:spPr>
        <p:txBody>
          <a:bodyPr>
            <a:prstTxWarp prst="textPlain">
              <a:avLst>
                <a:gd name="adj" fmla="val 50837"/>
              </a:avLst>
            </a:prstTxWarp>
            <a:noAutofit/>
          </a:bodyPr>
          <a:lstStyle/>
          <a:p>
            <a:r>
              <a:rPr lang="bn-BD" sz="1100" dirty="0">
                <a:effectLst>
                  <a:glow rad="101600">
                    <a:schemeClr val="accent2">
                      <a:satMod val="175000"/>
                      <a:alpha val="40000"/>
                    </a:schemeClr>
                  </a:glow>
                </a:effectLst>
                <a:latin typeface="NikoshBAN" pitchFamily="2" charset="0"/>
                <a:cs typeface="NikoshBAN" pitchFamily="2" charset="0"/>
              </a:rPr>
              <a:t>একক কাজ</a:t>
            </a:r>
            <a:endParaRPr lang="en-US" sz="1100" dirty="0">
              <a:effectLst>
                <a:glow rad="101600">
                  <a:schemeClr val="accent2">
                    <a:satMod val="175000"/>
                    <a:alpha val="40000"/>
                  </a:schemeClr>
                </a:glow>
              </a:effectLst>
              <a:latin typeface="NikoshBAN" pitchFamily="2" charset="0"/>
              <a:cs typeface="NikoshBAN" pitchFamily="2" charset="0"/>
            </a:endParaRPr>
          </a:p>
        </p:txBody>
      </p:sp>
      <p:sp>
        <p:nvSpPr>
          <p:cNvPr id="3" name="Subtitle 2"/>
          <p:cNvSpPr>
            <a:spLocks noGrp="1"/>
          </p:cNvSpPr>
          <p:nvPr>
            <p:ph type="subTitle" idx="1"/>
          </p:nvPr>
        </p:nvSpPr>
        <p:spPr>
          <a:xfrm>
            <a:off x="1981200" y="990600"/>
            <a:ext cx="8382000" cy="1295400"/>
          </a:xfrm>
        </p:spPr>
        <p:txBody>
          <a:bodyPr>
            <a:noAutofit/>
          </a:bodyPr>
          <a:lstStyle/>
          <a:p>
            <a:pPr algn="l"/>
            <a:r>
              <a:rPr lang="bn-BD" sz="3600" dirty="0">
                <a:solidFill>
                  <a:srgbClr val="002060"/>
                </a:solidFill>
                <a:latin typeface="NikoshBAN" pitchFamily="2" charset="0"/>
                <a:cs typeface="NikoshBAN" pitchFamily="2" charset="0"/>
              </a:rPr>
              <a:t> নিচে দেওয়া ছবি দেখে  - ডিভাইসগুলোর নাম এবং এগুলো কি ডিভাইস  তার নাম লখ লিখ।</a:t>
            </a:r>
          </a:p>
          <a:p>
            <a:pPr algn="l"/>
            <a:endParaRPr lang="en-US" sz="400" dirty="0">
              <a:solidFill>
                <a:srgbClr val="002060"/>
              </a:solidFill>
              <a:latin typeface="NikoshBAN" pitchFamily="2" charset="0"/>
              <a:cs typeface="NikoshBAN" pitchFamily="2" charset="0"/>
            </a:endParaRPr>
          </a:p>
        </p:txBody>
      </p:sp>
      <p:pic>
        <p:nvPicPr>
          <p:cNvPr id="8" name="Picture 7" descr="scaner input.jpg"/>
          <p:cNvPicPr>
            <a:picLocks noChangeAspect="1"/>
          </p:cNvPicPr>
          <p:nvPr/>
        </p:nvPicPr>
        <p:blipFill>
          <a:blip r:embed="rId4"/>
          <a:stretch>
            <a:fillRect/>
          </a:stretch>
        </p:blipFill>
        <p:spPr>
          <a:xfrm>
            <a:off x="6096000" y="2438400"/>
            <a:ext cx="3429000" cy="1600200"/>
          </a:xfrm>
          <a:prstGeom prst="rect">
            <a:avLst/>
          </a:prstGeom>
        </p:spPr>
      </p:pic>
      <p:pic>
        <p:nvPicPr>
          <p:cNvPr id="18" name="Picture 4" descr="C:\Users\BAOT GIRLS\Desktop\81BnPJnxRoL._SX385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4267200"/>
            <a:ext cx="2743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fefe.jpg"/>
          <p:cNvPicPr>
            <a:picLocks noChangeAspect="1"/>
          </p:cNvPicPr>
          <p:nvPr/>
        </p:nvPicPr>
        <p:blipFill>
          <a:blip r:embed="rId6"/>
          <a:srcRect l="54209" t="5926" r="1308" b="61481"/>
          <a:stretch>
            <a:fillRect/>
          </a:stretch>
        </p:blipFill>
        <p:spPr>
          <a:xfrm>
            <a:off x="2438400" y="2514600"/>
            <a:ext cx="2971800" cy="1676400"/>
          </a:xfrm>
          <a:prstGeom prst="rect">
            <a:avLst/>
          </a:prstGeom>
        </p:spPr>
      </p:pic>
    </p:spTree>
    <p:extLst>
      <p:ext uri="{BB962C8B-B14F-4D97-AF65-F5344CB8AC3E}">
        <p14:creationId xmlns:p14="http://schemas.microsoft.com/office/powerpoint/2010/main" val="18823342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77962"/>
          </a:xfrm>
          <a:prstGeom prst="flowChartAlternateProcess">
            <a:avLst/>
          </a:prstGeom>
          <a:blipFill>
            <a:blip r:embed="rId2"/>
            <a:tile tx="0" ty="0" sx="100000" sy="100000" flip="none" algn="tl"/>
          </a:blipFill>
        </p:spPr>
        <p:txBody>
          <a:bodyPr>
            <a:noAutofit/>
          </a:bodyPr>
          <a:lstStyle/>
          <a:p>
            <a:r>
              <a:rPr lang="en-US" sz="4800" b="1" dirty="0" err="1">
                <a:solidFill>
                  <a:srgbClr val="FFFF00"/>
                </a:solidFill>
                <a:latin typeface="SutonnyMJ" pitchFamily="2" charset="0"/>
              </a:rPr>
              <a:t>Qwe</a:t>
            </a:r>
            <a:r>
              <a:rPr lang="en-US" sz="4800" b="1" dirty="0">
                <a:solidFill>
                  <a:srgbClr val="FFFF00"/>
                </a:solidFill>
                <a:latin typeface="SutonnyMJ" pitchFamily="2" charset="0"/>
              </a:rPr>
              <a:t> ¸‡</a:t>
            </a:r>
            <a:r>
              <a:rPr lang="en-US" sz="4800" b="1" dirty="0" err="1">
                <a:solidFill>
                  <a:srgbClr val="FFFF00"/>
                </a:solidFill>
                <a:latin typeface="SutonnyMJ" pitchFamily="2" charset="0"/>
              </a:rPr>
              <a:t>jv</a:t>
            </a:r>
            <a:r>
              <a:rPr lang="en-US" sz="4800" b="1" dirty="0">
                <a:solidFill>
                  <a:srgbClr val="FFFF00"/>
                </a:solidFill>
                <a:latin typeface="SutonnyMJ" pitchFamily="2" charset="0"/>
              </a:rPr>
              <a:t> †`L </a:t>
            </a:r>
            <a:r>
              <a:rPr lang="en-US" sz="4800" b="1" dirty="0" err="1">
                <a:solidFill>
                  <a:srgbClr val="FFFF00"/>
                </a:solidFill>
                <a:latin typeface="SutonnyMJ" pitchFamily="2" charset="0"/>
              </a:rPr>
              <a:t>Ges</a:t>
            </a:r>
            <a:r>
              <a:rPr lang="en-US" sz="4800" b="1" dirty="0">
                <a:solidFill>
                  <a:srgbClr val="FFFF00"/>
                </a:solidFill>
                <a:latin typeface="SutonnyMJ" pitchFamily="2" charset="0"/>
              </a:rPr>
              <a:t> BbcyU I AvDUcyU </a:t>
            </a:r>
            <a:r>
              <a:rPr lang="en-US" sz="4800" b="1" dirty="0" err="1">
                <a:solidFill>
                  <a:srgbClr val="FFFF00"/>
                </a:solidFill>
                <a:latin typeface="SutonnyMJ" pitchFamily="2" charset="0"/>
              </a:rPr>
              <a:t>wWfvBm</a:t>
            </a:r>
            <a:r>
              <a:rPr lang="en-US" sz="4800" b="1" dirty="0">
                <a:solidFill>
                  <a:srgbClr val="FFFF00"/>
                </a:solidFill>
                <a:latin typeface="SutonnyMJ" pitchFamily="2" charset="0"/>
              </a:rPr>
              <a:t>¸‡</a:t>
            </a:r>
            <a:r>
              <a:rPr lang="en-US" sz="4800" b="1" dirty="0" err="1">
                <a:solidFill>
                  <a:srgbClr val="FFFF00"/>
                </a:solidFill>
                <a:latin typeface="SutonnyMJ" pitchFamily="2" charset="0"/>
              </a:rPr>
              <a:t>jv</a:t>
            </a:r>
            <a:r>
              <a:rPr lang="en-US" sz="4800" b="1" dirty="0">
                <a:solidFill>
                  <a:srgbClr val="FFFF00"/>
                </a:solidFill>
                <a:latin typeface="SutonnyMJ" pitchFamily="2" charset="0"/>
              </a:rPr>
              <a:t> </a:t>
            </a:r>
            <a:r>
              <a:rPr lang="en-US" sz="4800" b="1" dirty="0" err="1">
                <a:solidFill>
                  <a:srgbClr val="FFFF00"/>
                </a:solidFill>
                <a:latin typeface="SutonnyMJ" pitchFamily="2" charset="0"/>
              </a:rPr>
              <a:t>LvZvq</a:t>
            </a:r>
            <a:r>
              <a:rPr lang="en-US" sz="4800" b="1" dirty="0">
                <a:solidFill>
                  <a:srgbClr val="FFFF00"/>
                </a:solidFill>
                <a:latin typeface="SutonnyMJ" pitchFamily="2" charset="0"/>
              </a:rPr>
              <a:t> </a:t>
            </a:r>
            <a:r>
              <a:rPr lang="en-US" sz="4800" b="1" dirty="0" err="1">
                <a:solidFill>
                  <a:srgbClr val="FFFF00"/>
                </a:solidFill>
                <a:latin typeface="SutonnyMJ" pitchFamily="2" charset="0"/>
              </a:rPr>
              <a:t>wjL</a:t>
            </a:r>
            <a:r>
              <a:rPr lang="en-US" sz="4800" b="1" dirty="0">
                <a:solidFill>
                  <a:srgbClr val="FFFF00"/>
                </a:solidFill>
                <a:latin typeface="SutonnyMJ" pitchFamily="2" charset="0"/>
              </a:rPr>
              <a:t>| </a:t>
            </a:r>
          </a:p>
        </p:txBody>
      </p:sp>
      <p:pic>
        <p:nvPicPr>
          <p:cNvPr id="4" name="Picture 3" descr="Picture14.jpg"/>
          <p:cNvPicPr>
            <a:picLocks noChangeAspect="1"/>
          </p:cNvPicPr>
          <p:nvPr/>
        </p:nvPicPr>
        <p:blipFill>
          <a:blip r:embed="rId3"/>
          <a:stretch>
            <a:fillRect/>
          </a:stretch>
        </p:blipFill>
        <p:spPr>
          <a:xfrm>
            <a:off x="2438400" y="2209801"/>
            <a:ext cx="7315200" cy="40189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58776"/>
            <a:ext cx="3657600" cy="479425"/>
          </a:xfrm>
          <a:blipFill>
            <a:blip r:embed="rId3" cstate="print"/>
            <a:tile tx="0" ty="0" sx="100000" sy="100000" flip="none" algn="tl"/>
          </a:blipFill>
        </p:spPr>
        <p:txBody>
          <a:bodyPr>
            <a:prstTxWarp prst="textPlain">
              <a:avLst>
                <a:gd name="adj" fmla="val 50837"/>
              </a:avLst>
            </a:prstTxWarp>
            <a:noAutofit/>
          </a:bodyPr>
          <a:lstStyle/>
          <a:p>
            <a:r>
              <a:rPr lang="bn-BD" sz="1100" dirty="0">
                <a:effectLst>
                  <a:glow rad="101600">
                    <a:schemeClr val="accent2">
                      <a:satMod val="175000"/>
                      <a:alpha val="40000"/>
                    </a:schemeClr>
                  </a:glow>
                </a:effectLst>
                <a:latin typeface="NikoshBAN" pitchFamily="2" charset="0"/>
                <a:cs typeface="NikoshBAN" pitchFamily="2" charset="0"/>
              </a:rPr>
              <a:t>একক কাজ</a:t>
            </a:r>
            <a:endParaRPr lang="en-US" sz="1100" dirty="0">
              <a:effectLst>
                <a:glow rad="101600">
                  <a:schemeClr val="accent2">
                    <a:satMod val="175000"/>
                    <a:alpha val="40000"/>
                  </a:schemeClr>
                </a:glow>
              </a:effectLst>
              <a:latin typeface="NikoshBAN" pitchFamily="2" charset="0"/>
              <a:cs typeface="NikoshBAN" pitchFamily="2" charset="0"/>
            </a:endParaRPr>
          </a:p>
        </p:txBody>
      </p:sp>
      <p:sp>
        <p:nvSpPr>
          <p:cNvPr id="3" name="Subtitle 2"/>
          <p:cNvSpPr>
            <a:spLocks noGrp="1"/>
          </p:cNvSpPr>
          <p:nvPr>
            <p:ph type="subTitle" idx="1"/>
          </p:nvPr>
        </p:nvSpPr>
        <p:spPr>
          <a:xfrm>
            <a:off x="1981200" y="990600"/>
            <a:ext cx="8382000" cy="1295400"/>
          </a:xfrm>
        </p:spPr>
        <p:txBody>
          <a:bodyPr>
            <a:noAutofit/>
          </a:bodyPr>
          <a:lstStyle/>
          <a:p>
            <a:pPr algn="l"/>
            <a:r>
              <a:rPr lang="bn-BD" sz="3600" dirty="0">
                <a:solidFill>
                  <a:srgbClr val="002060"/>
                </a:solidFill>
                <a:latin typeface="NikoshBAN" pitchFamily="2" charset="0"/>
                <a:cs typeface="NikoshBAN" pitchFamily="2" charset="0"/>
              </a:rPr>
              <a:t> নিচে দেওয়া ছবি দেখে  - ডিভাইসগুলোর নাম এবং এগুলো কি ডিভাইস  তার নাম লখ লিখ।</a:t>
            </a:r>
          </a:p>
          <a:p>
            <a:pPr algn="l"/>
            <a:endParaRPr lang="en-US" sz="400" dirty="0">
              <a:solidFill>
                <a:srgbClr val="002060"/>
              </a:solidFill>
              <a:latin typeface="NikoshBAN" pitchFamily="2" charset="0"/>
              <a:cs typeface="NikoshBAN" pitchFamily="2" charset="0"/>
            </a:endParaRPr>
          </a:p>
        </p:txBody>
      </p:sp>
      <p:pic>
        <p:nvPicPr>
          <p:cNvPr id="8" name="Picture 7" descr="scaner input.jpg"/>
          <p:cNvPicPr>
            <a:picLocks noChangeAspect="1"/>
          </p:cNvPicPr>
          <p:nvPr/>
        </p:nvPicPr>
        <p:blipFill>
          <a:blip r:embed="rId4"/>
          <a:stretch>
            <a:fillRect/>
          </a:stretch>
        </p:blipFill>
        <p:spPr>
          <a:xfrm>
            <a:off x="7543799" y="2286000"/>
            <a:ext cx="4245429" cy="1981200"/>
          </a:xfrm>
          <a:prstGeom prst="rect">
            <a:avLst/>
          </a:prstGeom>
        </p:spPr>
      </p:pic>
      <p:pic>
        <p:nvPicPr>
          <p:cNvPr id="18" name="Picture 4" descr="C:\Users\BAOT GIRLS\Desktop\81BnPJnxRoL._SX385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95800"/>
            <a:ext cx="2743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fefe.jpg"/>
          <p:cNvPicPr>
            <a:picLocks noChangeAspect="1"/>
          </p:cNvPicPr>
          <p:nvPr/>
        </p:nvPicPr>
        <p:blipFill>
          <a:blip r:embed="rId6"/>
          <a:srcRect l="54209" t="5926" r="1308" b="61481"/>
          <a:stretch>
            <a:fillRect/>
          </a:stretch>
        </p:blipFill>
        <p:spPr>
          <a:xfrm>
            <a:off x="1142999" y="2362200"/>
            <a:ext cx="3647209" cy="2057400"/>
          </a:xfrm>
          <a:prstGeom prst="rect">
            <a:avLst/>
          </a:prstGeom>
        </p:spPr>
      </p:pic>
    </p:spTree>
    <p:extLst>
      <p:ext uri="{BB962C8B-B14F-4D97-AF65-F5344CB8AC3E}">
        <p14:creationId xmlns:p14="http://schemas.microsoft.com/office/powerpoint/2010/main" val="123484527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0"/>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10000" y="1073728"/>
            <a:ext cx="4267200" cy="914400"/>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62400" y="1066801"/>
            <a:ext cx="8229600" cy="1143000"/>
          </a:xfrm>
        </p:spPr>
        <p:txBody>
          <a:bodyPr/>
          <a:lstStyle/>
          <a:p>
            <a:r>
              <a:rPr lang="en-US" dirty="0" err="1" smtClean="0">
                <a:ln w="0"/>
                <a:solidFill>
                  <a:schemeClr val="tx1"/>
                </a:solidFill>
                <a:effectLst>
                  <a:outerShdw blurRad="38100" dist="19050" dir="2700000" algn="tl" rotWithShape="0">
                    <a:schemeClr val="dk1">
                      <a:alpha val="40000"/>
                    </a:schemeClr>
                  </a:outerShdw>
                </a:effectLst>
              </a:rPr>
              <a:t>জোড়ায়</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কাজ</a:t>
            </a:r>
            <a:endParaRPr lang="en-US"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2895600" y="3810000"/>
            <a:ext cx="7543800" cy="646331"/>
          </a:xfrm>
          <a:prstGeom prst="rect">
            <a:avLst/>
          </a:prstGeom>
        </p:spPr>
        <p:txBody>
          <a:bodyPr wrap="square">
            <a:spAutoFit/>
          </a:bodyPr>
          <a:lstStyle/>
          <a:p>
            <a:r>
              <a:rPr lang="bn-BD" sz="3600" b="1" dirty="0">
                <a:solidFill>
                  <a:srgbClr val="002060"/>
                </a:solidFill>
                <a:latin typeface="NikoshBAN" panose="02000000000000000000" pitchFamily="2" charset="0"/>
                <a:cs typeface="NikoshBAN" panose="02000000000000000000" pitchFamily="2" charset="0"/>
              </a:rPr>
              <a:t>কম্পিউটারের প্রধান ইনপুট কোনটি বুঝিয়ে লিখ?</a:t>
            </a:r>
            <a:endParaRPr lang="en-US" sz="36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36299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gif"/>
          <p:cNvPicPr>
            <a:picLocks noChangeAspect="1"/>
          </p:cNvPicPr>
          <p:nvPr/>
        </p:nvPicPr>
        <p:blipFill>
          <a:blip r:embed="rId2"/>
          <a:stretch>
            <a:fillRect/>
          </a:stretch>
        </p:blipFill>
        <p:spPr>
          <a:xfrm>
            <a:off x="5029200" y="1828800"/>
            <a:ext cx="3076575" cy="2914650"/>
          </a:xfrm>
          <a:prstGeom prst="rect">
            <a:avLst/>
          </a:prstGeom>
        </p:spPr>
      </p:pic>
      <p:pic>
        <p:nvPicPr>
          <p:cNvPr id="6" name="Picture 5" descr="16.gif"/>
          <p:cNvPicPr>
            <a:picLocks noChangeAspect="1"/>
          </p:cNvPicPr>
          <p:nvPr/>
        </p:nvPicPr>
        <p:blipFill>
          <a:blip r:embed="rId2"/>
          <a:stretch>
            <a:fillRect/>
          </a:stretch>
        </p:blipFill>
        <p:spPr>
          <a:xfrm>
            <a:off x="9372600" y="2638425"/>
            <a:ext cx="2413000" cy="2286000"/>
          </a:xfrm>
          <a:prstGeom prst="rect">
            <a:avLst/>
          </a:prstGeom>
        </p:spPr>
      </p:pic>
      <p:pic>
        <p:nvPicPr>
          <p:cNvPr id="7" name="Picture 6" descr="16.gif"/>
          <p:cNvPicPr>
            <a:picLocks noChangeAspect="1"/>
          </p:cNvPicPr>
          <p:nvPr/>
        </p:nvPicPr>
        <p:blipFill>
          <a:blip r:embed="rId2"/>
          <a:stretch>
            <a:fillRect/>
          </a:stretch>
        </p:blipFill>
        <p:spPr>
          <a:xfrm>
            <a:off x="8105775" y="307807"/>
            <a:ext cx="2108201" cy="199724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8576" y="3220316"/>
            <a:ext cx="3724275" cy="1619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00102_093457.jpg"/>
          <p:cNvPicPr>
            <a:picLocks noChangeAspect="1"/>
          </p:cNvPicPr>
          <p:nvPr/>
        </p:nvPicPr>
        <p:blipFill>
          <a:blip r:embed="rId3" cstate="print"/>
          <a:stretch>
            <a:fillRect/>
          </a:stretch>
        </p:blipFill>
        <p:spPr>
          <a:xfrm>
            <a:off x="3139832" y="1390995"/>
            <a:ext cx="5775569" cy="4095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descr="images-22.jfif"/>
          <p:cNvPicPr>
            <a:picLocks noChangeAspect="1"/>
          </p:cNvPicPr>
          <p:nvPr/>
        </p:nvPicPr>
        <p:blipFill>
          <a:blip r:embed="rId4"/>
          <a:stretch>
            <a:fillRect/>
          </a:stretch>
        </p:blipFill>
        <p:spPr>
          <a:xfrm>
            <a:off x="4038600" y="228600"/>
            <a:ext cx="3124200" cy="914400"/>
          </a:xfrm>
          <a:prstGeom prst="round2DiagRect">
            <a:avLst>
              <a:gd name="adj1" fmla="val 50000"/>
              <a:gd name="adj2" fmla="val 50000"/>
            </a:avLst>
          </a:prstGeom>
          <a:ln w="88900" cap="sq">
            <a:noFill/>
            <a:miter lim="800000"/>
          </a:ln>
          <a:effectLst>
            <a:outerShdw blurRad="254000" algn="tl" rotWithShape="0">
              <a:srgbClr val="000000">
                <a:alpha val="43000"/>
              </a:srgbClr>
            </a:outerShdw>
          </a:effectLst>
        </p:spPr>
      </p:pic>
      <p:sp>
        <p:nvSpPr>
          <p:cNvPr id="5" name="Hexagon 4"/>
          <p:cNvSpPr/>
          <p:nvPr/>
        </p:nvSpPr>
        <p:spPr>
          <a:xfrm>
            <a:off x="7848600" y="4572000"/>
            <a:ext cx="4343400" cy="1402597"/>
          </a:xfrm>
          <a:prstGeom prst="hexagon">
            <a:avLst>
              <a:gd name="adj" fmla="val 7648"/>
              <a:gd name="vf" fmla="val 115470"/>
            </a:avLst>
          </a:prstGeom>
          <a:noFill/>
          <a:ln>
            <a:noFill/>
          </a:ln>
        </p:spPr>
        <p:style>
          <a:lnRef idx="1">
            <a:schemeClr val="accent4"/>
          </a:lnRef>
          <a:fillRef idx="2">
            <a:schemeClr val="accent4"/>
          </a:fillRef>
          <a:effectRef idx="1">
            <a:schemeClr val="accent4"/>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latin typeface="NikoshBAN" pitchFamily="2" charset="0"/>
              <a:cs typeface="NikoshBAN" pitchFamily="2" charset="0"/>
            </a:endParaRPr>
          </a:p>
          <a:p>
            <a:pPr algn="ct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মোঃ</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আতিকুর</a:t>
            </a:r>
            <a:r>
              <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8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রহমান</a:t>
            </a:r>
            <a:endParaRPr lang="en-US" sz="28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a:p>
            <a:pPr algn="ctr"/>
            <a:r>
              <a:rPr lang="en-US" sz="32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ট্রেড</a:t>
            </a:r>
            <a:r>
              <a:rPr lang="en-US" sz="32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32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ইন্সট্রাক্টর</a:t>
            </a:r>
            <a:endParaRPr lang="en-US" sz="32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a:p>
            <a:pPr algn="ctr"/>
            <a:r>
              <a:rPr lang="en-US" sz="2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ফুলকোট</a:t>
            </a:r>
            <a:r>
              <a:rPr lang="en-US" sz="2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নবোদয়</a:t>
            </a:r>
            <a:r>
              <a:rPr lang="en-US" sz="2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কারিগরি</a:t>
            </a:r>
            <a:r>
              <a:rPr lang="en-US" sz="2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উচ্চ</a:t>
            </a:r>
            <a:r>
              <a:rPr lang="en-US" sz="2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 </a:t>
            </a:r>
            <a:r>
              <a:rPr lang="en-US" sz="2000" dirty="0" err="1">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বিদ্যালয়</a:t>
            </a:r>
            <a:endParaRPr lang="en-US" sz="20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0138312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9" presetClass="entr" presetSubtype="0" ac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9"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20"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152400"/>
            <a:ext cx="6781800" cy="1143000"/>
          </a:xfrm>
          <a:prstGeom prst="ribbon2">
            <a:avLst>
              <a:gd name="adj1" fmla="val 19091"/>
              <a:gd name="adj2" fmla="val 50000"/>
            </a:avLst>
          </a:prstGeom>
          <a:solidFill>
            <a:schemeClr val="accent6">
              <a:lumMod val="75000"/>
            </a:schemeClr>
          </a:solidFill>
          <a:ln w="38100">
            <a:solidFill>
              <a:srgbClr val="00FF00"/>
            </a:solidFill>
          </a:ln>
        </p:spPr>
        <p:txBody>
          <a:bodyPr>
            <a:noAutofit/>
          </a:bodyPr>
          <a:lstStyle/>
          <a:p>
            <a:r>
              <a:rPr lang="en-US" sz="5400" b="1" i="1" dirty="0" err="1">
                <a:latin typeface="SutonnyMJ" pitchFamily="2" charset="0"/>
              </a:rPr>
              <a:t>cvV</a:t>
            </a:r>
            <a:r>
              <a:rPr lang="en-US" sz="5400" b="1" i="1" dirty="0">
                <a:latin typeface="SutonnyMJ" pitchFamily="2" charset="0"/>
              </a:rPr>
              <a:t> </a:t>
            </a:r>
            <a:r>
              <a:rPr lang="en-US" sz="5400" b="1" i="1" dirty="0" err="1">
                <a:latin typeface="SutonnyMJ" pitchFamily="2" charset="0"/>
              </a:rPr>
              <a:t>cwiwPwZ</a:t>
            </a:r>
            <a:r>
              <a:rPr lang="en-US" sz="5400" b="1" i="1" dirty="0">
                <a:latin typeface="SutonnyMJ" pitchFamily="2" charset="0"/>
              </a:rPr>
              <a:t> </a:t>
            </a:r>
          </a:p>
        </p:txBody>
      </p:sp>
      <p:sp>
        <p:nvSpPr>
          <p:cNvPr id="3" name="Content Placeholder 2"/>
          <p:cNvSpPr>
            <a:spLocks noGrp="1"/>
          </p:cNvSpPr>
          <p:nvPr>
            <p:ph idx="1"/>
          </p:nvPr>
        </p:nvSpPr>
        <p:spPr>
          <a:xfrm>
            <a:off x="914400" y="1643218"/>
            <a:ext cx="9982200" cy="4724399"/>
          </a:xfrm>
          <a:blipFill>
            <a:blip r:embed="rId2"/>
            <a:tile tx="0" ty="0" sx="100000" sy="100000" flip="none" algn="tl"/>
          </a:blipFill>
          <a:effectLst>
            <a:glow rad="228600">
              <a:schemeClr val="accent2">
                <a:satMod val="175000"/>
                <a:alpha val="40000"/>
              </a:schemeClr>
            </a:glow>
          </a:effectLst>
        </p:spPr>
        <p:txBody>
          <a:bodyPr>
            <a:normAutofit fontScale="92500" lnSpcReduction="10000"/>
          </a:bodyPr>
          <a:lstStyle/>
          <a:p>
            <a:pPr>
              <a:buNone/>
            </a:pPr>
            <a:endParaRPr lang="en-US" sz="14800" b="1" dirty="0">
              <a:latin typeface="SutonnyMJ" pitchFamily="2" charset="0"/>
            </a:endParaRPr>
          </a:p>
          <a:p>
            <a:pPr>
              <a:buNone/>
            </a:pPr>
            <a:endParaRPr lang="en-US" sz="14800" b="1" dirty="0">
              <a:latin typeface="SutonnyMJ" pitchFamily="2" charset="0"/>
            </a:endParaRPr>
          </a:p>
          <a:p>
            <a:pPr>
              <a:buNone/>
            </a:pPr>
            <a:r>
              <a:rPr lang="en-US" b="1" dirty="0" smtClean="0">
                <a:latin typeface="SutonnyMJ" pitchFamily="2" charset="0"/>
              </a:rPr>
              <a:t>  </a:t>
            </a:r>
            <a:endParaRPr lang="en-US" b="1" dirty="0">
              <a:latin typeface="SutonnyMJ" pitchFamily="2" charset="0"/>
            </a:endParaRPr>
          </a:p>
        </p:txBody>
      </p:sp>
      <p:sp>
        <p:nvSpPr>
          <p:cNvPr id="4" name="Title 1"/>
          <p:cNvSpPr txBox="1">
            <a:spLocks/>
          </p:cNvSpPr>
          <p:nvPr/>
        </p:nvSpPr>
        <p:spPr>
          <a:xfrm>
            <a:off x="3207327" y="228600"/>
            <a:ext cx="6781800" cy="1143000"/>
          </a:xfrm>
          <a:prstGeom prst="ribbon2">
            <a:avLst>
              <a:gd name="adj1" fmla="val 19091"/>
              <a:gd name="adj2" fmla="val 50000"/>
            </a:avLst>
          </a:prstGeom>
          <a:solidFill>
            <a:schemeClr val="accent6">
              <a:lumMod val="75000"/>
            </a:schemeClr>
          </a:solidFill>
          <a:ln w="38100">
            <a:solidFill>
              <a:srgbClr val="00FF00"/>
            </a:solidFill>
          </a:ln>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i="1" smtClean="0">
                <a:latin typeface="SutonnyMJ" pitchFamily="2" charset="0"/>
              </a:rPr>
              <a:t>cvV cwiwPwZ </a:t>
            </a:r>
            <a:endParaRPr lang="en-US" sz="5400" b="1" i="1" dirty="0">
              <a:latin typeface="SutonnyMJ" pitchFamily="2" charset="0"/>
            </a:endParaRPr>
          </a:p>
        </p:txBody>
      </p:sp>
      <p:grpSp>
        <p:nvGrpSpPr>
          <p:cNvPr id="5" name="Group 4"/>
          <p:cNvGrpSpPr/>
          <p:nvPr/>
        </p:nvGrpSpPr>
        <p:grpSpPr>
          <a:xfrm>
            <a:off x="1720246" y="1802545"/>
            <a:ext cx="8751508" cy="4323619"/>
            <a:chOff x="1895690" y="1331593"/>
            <a:chExt cx="8751508" cy="4323619"/>
          </a:xfrm>
        </p:grpSpPr>
        <p:sp>
          <p:nvSpPr>
            <p:cNvPr id="6" name="Chevron 5"/>
            <p:cNvSpPr/>
            <p:nvPr/>
          </p:nvSpPr>
          <p:spPr>
            <a:xfrm flipV="1">
              <a:off x="2559152" y="1814014"/>
              <a:ext cx="1857024" cy="9435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7" name="Chevron 6"/>
            <p:cNvSpPr/>
            <p:nvPr/>
          </p:nvSpPr>
          <p:spPr>
            <a:xfrm>
              <a:off x="2193047" y="4280238"/>
              <a:ext cx="2383065" cy="1374974"/>
            </a:xfrm>
            <a:prstGeom prst="chevron">
              <a:avLst>
                <a:gd name="adj" fmla="val 70610"/>
              </a:avLst>
            </a:prstGeom>
            <a:blipFill>
              <a:blip r:embed="rId3"/>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grpSp>
          <p:nvGrpSpPr>
            <p:cNvPr id="8" name="Group 7"/>
            <p:cNvGrpSpPr/>
            <p:nvPr/>
          </p:nvGrpSpPr>
          <p:grpSpPr>
            <a:xfrm>
              <a:off x="3235576" y="3509417"/>
              <a:ext cx="7404391" cy="2061389"/>
              <a:chOff x="2386229" y="2540092"/>
              <a:chExt cx="8776914" cy="3741843"/>
            </a:xfrm>
            <a:solidFill>
              <a:srgbClr val="9900CC"/>
            </a:solidFill>
          </p:grpSpPr>
          <p:sp>
            <p:nvSpPr>
              <p:cNvPr id="46" name="Chevron 45"/>
              <p:cNvSpPr/>
              <p:nvPr/>
            </p:nvSpPr>
            <p:spPr>
              <a:xfrm>
                <a:off x="2386229" y="3971459"/>
                <a:ext cx="2464366" cy="2310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7" name="Chevron 46"/>
              <p:cNvSpPr/>
              <p:nvPr/>
            </p:nvSpPr>
            <p:spPr>
              <a:xfrm>
                <a:off x="4113684" y="2540092"/>
                <a:ext cx="2201253" cy="1572621"/>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8" name="Chevron 47"/>
              <p:cNvSpPr/>
              <p:nvPr/>
            </p:nvSpPr>
            <p:spPr>
              <a:xfrm>
                <a:off x="5419225" y="2636764"/>
                <a:ext cx="2201253" cy="145636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9" name="Chevron 48"/>
              <p:cNvSpPr/>
              <p:nvPr/>
            </p:nvSpPr>
            <p:spPr>
              <a:xfrm>
                <a:off x="6742485" y="2636765"/>
                <a:ext cx="2201253" cy="145636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50" name="Chevron 49"/>
              <p:cNvSpPr/>
              <p:nvPr/>
            </p:nvSpPr>
            <p:spPr>
              <a:xfrm>
                <a:off x="8064698" y="2636764"/>
                <a:ext cx="3098445" cy="1456370"/>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grpSp>
        <p:grpSp>
          <p:nvGrpSpPr>
            <p:cNvPr id="9" name="Group 8"/>
            <p:cNvGrpSpPr/>
            <p:nvPr/>
          </p:nvGrpSpPr>
          <p:grpSpPr>
            <a:xfrm>
              <a:off x="2560474" y="2605286"/>
              <a:ext cx="8086724" cy="1028249"/>
              <a:chOff x="1451534" y="2512334"/>
              <a:chExt cx="9585727" cy="1866481"/>
            </a:xfrm>
            <a:solidFill>
              <a:srgbClr val="9900CC"/>
            </a:solidFill>
          </p:grpSpPr>
          <p:sp>
            <p:nvSpPr>
              <p:cNvPr id="40" name="Chevron 39"/>
              <p:cNvSpPr/>
              <p:nvPr/>
            </p:nvSpPr>
            <p:spPr>
              <a:xfrm>
                <a:off x="1451534" y="2586946"/>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1" name="Chevron 40"/>
              <p:cNvSpPr/>
              <p:nvPr/>
            </p:nvSpPr>
            <p:spPr>
              <a:xfrm>
                <a:off x="2773749" y="2636762"/>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2" name="Chevron 41"/>
              <p:cNvSpPr/>
              <p:nvPr/>
            </p:nvSpPr>
            <p:spPr>
              <a:xfrm>
                <a:off x="4097009" y="2512334"/>
                <a:ext cx="2201253" cy="1866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3" name="Chevron 42"/>
              <p:cNvSpPr/>
              <p:nvPr/>
            </p:nvSpPr>
            <p:spPr>
              <a:xfrm>
                <a:off x="5419225" y="2636764"/>
                <a:ext cx="2201253" cy="1742048"/>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4" name="Chevron 43"/>
              <p:cNvSpPr/>
              <p:nvPr/>
            </p:nvSpPr>
            <p:spPr>
              <a:xfrm>
                <a:off x="6742485" y="2636765"/>
                <a:ext cx="2201253" cy="174204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45" name="Chevron 44"/>
              <p:cNvSpPr/>
              <p:nvPr/>
            </p:nvSpPr>
            <p:spPr>
              <a:xfrm>
                <a:off x="8064702" y="2636768"/>
                <a:ext cx="2972559" cy="174204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grpSp>
        <p:sp>
          <p:nvSpPr>
            <p:cNvPr id="10" name="Chevron 9"/>
            <p:cNvSpPr/>
            <p:nvPr/>
          </p:nvSpPr>
          <p:spPr>
            <a:xfrm>
              <a:off x="2296709" y="1331593"/>
              <a:ext cx="2291464" cy="1273693"/>
            </a:xfrm>
            <a:prstGeom prst="chevron">
              <a:avLst>
                <a:gd name="adj" fmla="val 65088"/>
              </a:avLst>
            </a:prstGeom>
            <a:blipFill>
              <a:blip r:embed="rId3"/>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1" name="Chevron 10"/>
            <p:cNvSpPr/>
            <p:nvPr/>
          </p:nvSpPr>
          <p:spPr>
            <a:xfrm>
              <a:off x="3347094" y="1406415"/>
              <a:ext cx="2044731" cy="1321132"/>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2" name="Chevron 11"/>
            <p:cNvSpPr/>
            <p:nvPr/>
          </p:nvSpPr>
          <p:spPr>
            <a:xfrm>
              <a:off x="4603882" y="1826826"/>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3" name="Chevron 12"/>
            <p:cNvSpPr/>
            <p:nvPr/>
          </p:nvSpPr>
          <p:spPr>
            <a:xfrm>
              <a:off x="4965489" y="1768455"/>
              <a:ext cx="2728455" cy="1069627"/>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4" name="Chevron 13"/>
            <p:cNvSpPr/>
            <p:nvPr/>
          </p:nvSpPr>
          <p:spPr>
            <a:xfrm>
              <a:off x="6822073" y="1767849"/>
              <a:ext cx="2058542" cy="959701"/>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5" name="Chevron 14"/>
            <p:cNvSpPr/>
            <p:nvPr/>
          </p:nvSpPr>
          <p:spPr>
            <a:xfrm>
              <a:off x="8139041" y="1767850"/>
              <a:ext cx="2500927" cy="959700"/>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16" name="Freeform 15"/>
            <p:cNvSpPr/>
            <p:nvPr/>
          </p:nvSpPr>
          <p:spPr>
            <a:xfrm>
              <a:off x="2215701" y="3561888"/>
              <a:ext cx="7484743"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rgbClr val="92D050"/>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l" defTabSz="1600200">
                <a:lnSpc>
                  <a:spcPct val="90000"/>
                </a:lnSpc>
                <a:spcBef>
                  <a:spcPct val="0"/>
                </a:spcBef>
                <a:spcAft>
                  <a:spcPct val="35000"/>
                </a:spcAft>
              </a:pPr>
              <a:endParaRPr lang="en-US" sz="3600" kern="1200" dirty="0"/>
            </a:p>
          </p:txBody>
        </p:sp>
        <p:sp>
          <p:nvSpPr>
            <p:cNvPr id="17" name="Freeform 16"/>
            <p:cNvSpPr/>
            <p:nvPr/>
          </p:nvSpPr>
          <p:spPr>
            <a:xfrm>
              <a:off x="2216583" y="2723688"/>
              <a:ext cx="7407661"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l" defTabSz="1600200">
                <a:lnSpc>
                  <a:spcPct val="90000"/>
                </a:lnSpc>
                <a:spcBef>
                  <a:spcPct val="0"/>
                </a:spcBef>
                <a:spcAft>
                  <a:spcPct val="35000"/>
                </a:spcAft>
              </a:pPr>
              <a:r>
                <a:rPr lang="en-US" sz="3600" kern="1200" dirty="0" smtClean="0"/>
                <a:t>j</a:t>
              </a:r>
              <a:endParaRPr lang="en-US" sz="3600" kern="1200" dirty="0"/>
            </a:p>
          </p:txBody>
        </p:sp>
        <p:sp>
          <p:nvSpPr>
            <p:cNvPr id="18" name="Freeform 17"/>
            <p:cNvSpPr/>
            <p:nvPr/>
          </p:nvSpPr>
          <p:spPr>
            <a:xfrm>
              <a:off x="2215701" y="1823610"/>
              <a:ext cx="7408543"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300000" prstMaterial="matte">
              <a:bevelT w="127000" h="635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l" defTabSz="1600200">
                <a:lnSpc>
                  <a:spcPct val="90000"/>
                </a:lnSpc>
                <a:spcBef>
                  <a:spcPct val="0"/>
                </a:spcBef>
                <a:spcAft>
                  <a:spcPct val="35000"/>
                </a:spcAft>
              </a:pPr>
              <a:endParaRPr lang="en-US" sz="3600" kern="1200" dirty="0"/>
            </a:p>
          </p:txBody>
        </p:sp>
        <p:sp>
          <p:nvSpPr>
            <p:cNvPr id="19" name="Oval 18"/>
            <p:cNvSpPr/>
            <p:nvPr/>
          </p:nvSpPr>
          <p:spPr>
            <a:xfrm>
              <a:off x="1903023" y="182291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0" name="Oval 19"/>
            <p:cNvSpPr/>
            <p:nvPr/>
          </p:nvSpPr>
          <p:spPr>
            <a:xfrm>
              <a:off x="1930731" y="266676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1" name="Oval 20"/>
            <p:cNvSpPr/>
            <p:nvPr/>
          </p:nvSpPr>
          <p:spPr>
            <a:xfrm>
              <a:off x="1935718" y="3517488"/>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Donut 21"/>
            <p:cNvSpPr/>
            <p:nvPr/>
          </p:nvSpPr>
          <p:spPr>
            <a:xfrm>
              <a:off x="1895690" y="1826827"/>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3" name="Donut 22"/>
            <p:cNvSpPr/>
            <p:nvPr/>
          </p:nvSpPr>
          <p:spPr>
            <a:xfrm>
              <a:off x="1930731" y="2679598"/>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4" name="Donut 23"/>
            <p:cNvSpPr/>
            <p:nvPr/>
          </p:nvSpPr>
          <p:spPr>
            <a:xfrm>
              <a:off x="1930731" y="3521144"/>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25" name="Rectangle 24"/>
            <p:cNvSpPr/>
            <p:nvPr/>
          </p:nvSpPr>
          <p:spPr>
            <a:xfrm>
              <a:off x="2698814" y="1950265"/>
              <a:ext cx="678482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অ্যাপ্লিকেশণ</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6" name="Rectangle 25"/>
            <p:cNvSpPr/>
            <p:nvPr/>
          </p:nvSpPr>
          <p:spPr>
            <a:xfrm>
              <a:off x="2865625" y="3664612"/>
              <a:ext cx="7313647"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সিস্টেমের</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7" name="Chevron 26"/>
            <p:cNvSpPr/>
            <p:nvPr/>
          </p:nvSpPr>
          <p:spPr>
            <a:xfrm>
              <a:off x="3502386" y="4273224"/>
              <a:ext cx="3403983" cy="923412"/>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8" name="Chevron 27"/>
            <p:cNvSpPr/>
            <p:nvPr/>
          </p:nvSpPr>
          <p:spPr>
            <a:xfrm>
              <a:off x="5925639" y="4397601"/>
              <a:ext cx="1857024" cy="8023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Chevron 28"/>
            <p:cNvSpPr/>
            <p:nvPr/>
          </p:nvSpPr>
          <p:spPr>
            <a:xfrm>
              <a:off x="7041970" y="4397601"/>
              <a:ext cx="1857024"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0" name="Chevron 29"/>
            <p:cNvSpPr/>
            <p:nvPr/>
          </p:nvSpPr>
          <p:spPr>
            <a:xfrm>
              <a:off x="8157418" y="4397601"/>
              <a:ext cx="2489780"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1" name="Freeform 30"/>
            <p:cNvSpPr/>
            <p:nvPr/>
          </p:nvSpPr>
          <p:spPr>
            <a:xfrm>
              <a:off x="2234521" y="4400088"/>
              <a:ext cx="7465924"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accent6">
                <a:lumMod val="75000"/>
              </a:schemeClr>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l" defTabSz="1600200">
                <a:lnSpc>
                  <a:spcPct val="90000"/>
                </a:lnSpc>
                <a:spcBef>
                  <a:spcPct val="0"/>
                </a:spcBef>
                <a:spcAft>
                  <a:spcPct val="35000"/>
                </a:spcAft>
              </a:pPr>
              <a:endParaRPr lang="en-US" sz="3600" kern="1200" dirty="0"/>
            </a:p>
          </p:txBody>
        </p:sp>
        <p:sp>
          <p:nvSpPr>
            <p:cNvPr id="32" name="Oval 31"/>
            <p:cNvSpPr/>
            <p:nvPr/>
          </p:nvSpPr>
          <p:spPr>
            <a:xfrm>
              <a:off x="1954537" y="4352414"/>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3" name="Rectangle 32"/>
            <p:cNvSpPr/>
            <p:nvPr/>
          </p:nvSpPr>
          <p:spPr>
            <a:xfrm>
              <a:off x="2685354" y="2781373"/>
              <a:ext cx="7313647"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নবম</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১ম</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34" name="Rectangle 33"/>
            <p:cNvSpPr/>
            <p:nvPr/>
          </p:nvSpPr>
          <p:spPr>
            <a:xfrm>
              <a:off x="2926561" y="4491580"/>
              <a:ext cx="7592454"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শিরোনাম</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ইনপুট</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আউটপুট</a:t>
              </a:r>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ডিভাইস</a:t>
              </a:r>
              <a:endParaRPr lang="en-US" sz="3200" b="1" dirty="0">
                <a:ln w="0"/>
                <a:effectLst>
                  <a:outerShdw blurRad="38100" dist="19050" dir="2700000" algn="tl" rotWithShape="0">
                    <a:schemeClr val="dk1">
                      <a:alpha val="40000"/>
                    </a:schemeClr>
                  </a:outerShdw>
                </a:effectLst>
              </a:endParaRPr>
            </a:p>
          </p:txBody>
        </p:sp>
        <p:sp>
          <p:nvSpPr>
            <p:cNvPr id="35" name="Oval 34"/>
            <p:cNvSpPr/>
            <p:nvPr/>
          </p:nvSpPr>
          <p:spPr>
            <a:xfrm>
              <a:off x="2038607" y="1953360"/>
              <a:ext cx="508280" cy="499096"/>
            </a:xfrm>
            <a:prstGeom prst="ellipse">
              <a:avLst/>
            </a:prstGeom>
            <a:solidFill>
              <a:schemeClr val="bg2">
                <a:lumMod val="7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Donut 35"/>
            <p:cNvSpPr/>
            <p:nvPr/>
          </p:nvSpPr>
          <p:spPr>
            <a:xfrm>
              <a:off x="1949616" y="4356933"/>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37" name="Oval 36"/>
            <p:cNvSpPr/>
            <p:nvPr/>
          </p:nvSpPr>
          <p:spPr>
            <a:xfrm>
              <a:off x="2077362" y="2809470"/>
              <a:ext cx="508280" cy="499096"/>
            </a:xfrm>
            <a:prstGeom prst="ellipse">
              <a:avLst/>
            </a:prstGeom>
            <a:solidFill>
              <a:schemeClr val="accent1">
                <a:lumMod val="60000"/>
                <a:lumOff val="40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8" name="Oval 37"/>
            <p:cNvSpPr/>
            <p:nvPr/>
          </p:nvSpPr>
          <p:spPr>
            <a:xfrm>
              <a:off x="2077362" y="3650210"/>
              <a:ext cx="508280" cy="499096"/>
            </a:xfrm>
            <a:prstGeom prst="ellipse">
              <a:avLst/>
            </a:prstGeom>
            <a:solidFill>
              <a:schemeClr val="accent6">
                <a:lumMod val="60000"/>
                <a:lumOff val="40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9" name="Oval 38"/>
            <p:cNvSpPr/>
            <p:nvPr/>
          </p:nvSpPr>
          <p:spPr>
            <a:xfrm>
              <a:off x="2077362" y="4491580"/>
              <a:ext cx="508280" cy="499096"/>
            </a:xfrm>
            <a:prstGeom prst="ellipse">
              <a:avLst/>
            </a:prstGeom>
            <a:solidFill>
              <a:srgbClr val="FFFF00"/>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strVal val="#ppt_w+.3"/>
                                          </p:val>
                                        </p:tav>
                                        <p:tav tm="100000">
                                          <p:val>
                                            <p:strVal val="#ppt_w"/>
                                          </p:val>
                                        </p:tav>
                                      </p:tavLst>
                                    </p:anim>
                                    <p:anim calcmode="lin" valueType="num">
                                      <p:cBhvr>
                                        <p:cTn id="16" dur="1000" fill="hold"/>
                                        <p:tgtEl>
                                          <p:spTgt spid="3">
                                            <p:bg/>
                                          </p:spTgt>
                                        </p:tgtEl>
                                        <p:attrNameLst>
                                          <p:attrName>ppt_h</p:attrName>
                                        </p:attrNameLst>
                                      </p:cBhvr>
                                      <p:tavLst>
                                        <p:tav tm="0">
                                          <p:val>
                                            <p:strVal val="#ppt_h"/>
                                          </p:val>
                                        </p:tav>
                                        <p:tav tm="100000">
                                          <p:val>
                                            <p:strVal val="#ppt_h"/>
                                          </p:val>
                                        </p:tav>
                                      </p:tavLst>
                                    </p:anim>
                                    <p:animEffect transition="in" filter="fade">
                                      <p:cBhvr>
                                        <p:cTn id="17" dur="1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down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1F8E02A4-19AA-491A-8B8E-198490D326B3}"/>
              </a:ext>
            </a:extLst>
          </p:cNvPr>
          <p:cNvSpPr/>
          <p:nvPr/>
        </p:nvSpPr>
        <p:spPr>
          <a:xfrm>
            <a:off x="4873140" y="231468"/>
            <a:ext cx="2327044" cy="1015663"/>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r>
              <a:rPr lang="en-US" sz="4400" b="1" dirty="0">
                <a:effectLst>
                  <a:outerShdw blurRad="38100" dist="38100" dir="2700000" algn="tl">
                    <a:srgbClr val="000000">
                      <a:alpha val="43137"/>
                    </a:srgbClr>
                  </a:outerShdw>
                </a:effectLst>
                <a:latin typeface="NikoshBAN" pitchFamily="2" charset="0"/>
                <a:cs typeface="NikoshBAN" pitchFamily="2" charset="0"/>
              </a:rPr>
              <a:t>শিখনফল</a:t>
            </a:r>
            <a:r>
              <a:rPr lang="bn-BD" sz="6000" dirty="0">
                <a:effectLst>
                  <a:outerShdw blurRad="38100" dist="38100" dir="2700000" algn="tl">
                    <a:srgbClr val="000000">
                      <a:alpha val="43137"/>
                    </a:srgbClr>
                  </a:outerShdw>
                </a:effectLst>
                <a:latin typeface="NikoshBAN" pitchFamily="2" charset="0"/>
                <a:cs typeface="NikoshBAN" pitchFamily="2" charset="0"/>
              </a:rPr>
              <a:t>  </a:t>
            </a:r>
            <a:endParaRPr lang="en-US" sz="6000" dirty="0">
              <a:effectLst>
                <a:outerShdw blurRad="38100" dist="38100" dir="2700000" algn="tl">
                  <a:srgbClr val="000000">
                    <a:alpha val="43137"/>
                  </a:srgbClr>
                </a:outerShdw>
              </a:effectLst>
              <a:latin typeface="Calibri" pitchFamily="34" charset="0"/>
            </a:endParaRPr>
          </a:p>
        </p:txBody>
      </p:sp>
      <p:pic>
        <p:nvPicPr>
          <p:cNvPr id="78" name="Picture 77"/>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7561" b="96341" l="10000" r="94667">
                        <a14:foregroundMark x1="43500" y1="46829" x2="40000" y2="49756"/>
                        <a14:foregroundMark x1="51333" y1="35366" x2="54833" y2="35366"/>
                        <a14:foregroundMark x1="50667" y1="31707" x2="48167" y2="31707"/>
                        <a14:foregroundMark x1="58833" y1="24634" x2="62167" y2="23171"/>
                        <a14:foregroundMark x1="58333" y1="25854" x2="58333" y2="25854"/>
                        <a14:foregroundMark x1="72333" y1="27805" x2="75000" y2="30244"/>
                        <a14:foregroundMark x1="69167" y1="43171" x2="70833" y2="47317"/>
                      </a14:backgroundRemoval>
                    </a14:imgEffect>
                  </a14:imgLayer>
                </a14:imgProps>
              </a:ext>
              <a:ext uri="{28A0092B-C50C-407E-A947-70E740481C1C}">
                <a14:useLocalDpi xmlns:a14="http://schemas.microsoft.com/office/drawing/2010/main"/>
              </a:ext>
            </a:extLst>
          </a:blip>
          <a:srcRect l="12477" r="16075" b="16527"/>
          <a:stretch/>
        </p:blipFill>
        <p:spPr>
          <a:xfrm flipH="1">
            <a:off x="182879" y="3733817"/>
            <a:ext cx="2050870" cy="2934269"/>
          </a:xfrm>
          <a:prstGeom prst="rect">
            <a:avLst/>
          </a:prstGeom>
        </p:spPr>
      </p:pic>
      <p:pic>
        <p:nvPicPr>
          <p:cNvPr id="7" name="Picture 6"/>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2471" b="97384" l="9777" r="86313">
                        <a14:foregroundMark x1="72626" y1="95203" x2="68715" y2="92587"/>
                        <a14:foregroundMark x1="82961" y1="90698" x2="80726" y2="88663"/>
                        <a14:foregroundMark x1="43575" y1="97674" x2="45251" y2="96657"/>
                        <a14:foregroundMark x1="82402" y1="6250" x2="62849" y2="12645"/>
                        <a14:backgroundMark x1="51676" y1="6105" x2="51676" y2="6105"/>
                        <a14:backgroundMark x1="51676" y1="6105" x2="33240" y2="4651"/>
                        <a14:backgroundMark x1="58101" y1="4651" x2="56425" y2="3779"/>
                        <a14:backgroundMark x1="54190" y1="32413" x2="51676" y2="33430"/>
                        <a14:backgroundMark x1="82961" y1="15843" x2="85475" y2="15988"/>
                      </a14:backgroundRemoval>
                    </a14:imgEffect>
                  </a14:imgLayer>
                </a14:imgProps>
              </a:ext>
              <a:ext uri="{28A0092B-C50C-407E-A947-70E740481C1C}">
                <a14:useLocalDpi xmlns:a14="http://schemas.microsoft.com/office/drawing/2010/main"/>
              </a:ext>
            </a:extLst>
          </a:blip>
          <a:srcRect t="2737" r="14507" b="607"/>
          <a:stretch/>
        </p:blipFill>
        <p:spPr>
          <a:xfrm flipH="1">
            <a:off x="168811" y="211016"/>
            <a:ext cx="1349112" cy="6457071"/>
          </a:xfrm>
          <a:prstGeom prst="rect">
            <a:avLst/>
          </a:prstGeom>
        </p:spPr>
      </p:pic>
      <p:pic>
        <p:nvPicPr>
          <p:cNvPr id="11" name="Picture 10"/>
          <p:cNvPicPr>
            <a:picLocks noChangeAspect="1"/>
          </p:cNvPicPr>
          <p:nvPr/>
        </p:nvPicPr>
        <p:blipFill>
          <a:blip r:embed="rId7" cstate="email">
            <a:extLst>
              <a:ext uri="{BEBA8EAE-BF5A-486C-A8C5-ECC9F3942E4B}">
                <a14:imgProps xmlns:a14="http://schemas.microsoft.com/office/drawing/2010/main">
                  <a14:imgLayer r:embed="rId8">
                    <a14:imgEffect>
                      <a14:backgroundRemoval t="0" b="100000" l="1389" r="97222"/>
                    </a14:imgEffect>
                  </a14:imgLayer>
                </a14:imgProps>
              </a:ext>
              <a:ext uri="{28A0092B-C50C-407E-A947-70E740481C1C}">
                <a14:useLocalDpi xmlns:a14="http://schemas.microsoft.com/office/drawing/2010/main"/>
              </a:ext>
            </a:extLst>
          </a:blip>
          <a:stretch>
            <a:fillRect/>
          </a:stretch>
        </p:blipFill>
        <p:spPr>
          <a:xfrm>
            <a:off x="181997" y="4757671"/>
            <a:ext cx="1071990" cy="1910416"/>
          </a:xfrm>
          <a:prstGeom prst="rect">
            <a:avLst/>
          </a:prstGeom>
        </p:spPr>
      </p:pic>
      <p:grpSp>
        <p:nvGrpSpPr>
          <p:cNvPr id="109" name="Group 108"/>
          <p:cNvGrpSpPr/>
          <p:nvPr/>
        </p:nvGrpSpPr>
        <p:grpSpPr>
          <a:xfrm>
            <a:off x="1905000" y="1277741"/>
            <a:ext cx="8751508" cy="4323619"/>
            <a:chOff x="1895690" y="1331593"/>
            <a:chExt cx="8751508" cy="4323619"/>
          </a:xfrm>
        </p:grpSpPr>
        <p:sp>
          <p:nvSpPr>
            <p:cNvPr id="110" name="Chevron 109"/>
            <p:cNvSpPr/>
            <p:nvPr/>
          </p:nvSpPr>
          <p:spPr>
            <a:xfrm flipV="1">
              <a:off x="2559152" y="1814014"/>
              <a:ext cx="1857024" cy="9435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1" name="Chevron 110"/>
            <p:cNvSpPr/>
            <p:nvPr/>
          </p:nvSpPr>
          <p:spPr>
            <a:xfrm>
              <a:off x="2193047" y="4280238"/>
              <a:ext cx="2383065" cy="1374974"/>
            </a:xfrm>
            <a:prstGeom prst="chevron">
              <a:avLst>
                <a:gd name="adj" fmla="val 70610"/>
              </a:avLst>
            </a:prstGeom>
            <a:blipFill>
              <a:blip r:embed="rId9"/>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12" name="Group 111"/>
            <p:cNvGrpSpPr/>
            <p:nvPr/>
          </p:nvGrpSpPr>
          <p:grpSpPr>
            <a:xfrm>
              <a:off x="3235576" y="3509417"/>
              <a:ext cx="7404393" cy="2061389"/>
              <a:chOff x="2386229" y="2540092"/>
              <a:chExt cx="8776914" cy="3741843"/>
            </a:xfrm>
            <a:solidFill>
              <a:srgbClr val="9900CC"/>
            </a:solidFill>
          </p:grpSpPr>
          <p:sp>
            <p:nvSpPr>
              <p:cNvPr id="150" name="Chevron 149"/>
              <p:cNvSpPr/>
              <p:nvPr/>
            </p:nvSpPr>
            <p:spPr>
              <a:xfrm>
                <a:off x="2386229" y="3971459"/>
                <a:ext cx="2464366" cy="2310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1" name="Chevron 150"/>
              <p:cNvSpPr/>
              <p:nvPr/>
            </p:nvSpPr>
            <p:spPr>
              <a:xfrm>
                <a:off x="4113684" y="2540092"/>
                <a:ext cx="2201253" cy="1572621"/>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2" name="Chevron 151"/>
              <p:cNvSpPr/>
              <p:nvPr/>
            </p:nvSpPr>
            <p:spPr>
              <a:xfrm>
                <a:off x="5419225" y="2636764"/>
                <a:ext cx="2201253" cy="145636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3" name="Chevron 152"/>
              <p:cNvSpPr/>
              <p:nvPr/>
            </p:nvSpPr>
            <p:spPr>
              <a:xfrm>
                <a:off x="6742485" y="2636765"/>
                <a:ext cx="2201253" cy="145636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4" name="Chevron 153"/>
              <p:cNvSpPr/>
              <p:nvPr/>
            </p:nvSpPr>
            <p:spPr>
              <a:xfrm>
                <a:off x="8064698" y="2636764"/>
                <a:ext cx="3098445" cy="1456370"/>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113" name="Group 112"/>
            <p:cNvGrpSpPr/>
            <p:nvPr/>
          </p:nvGrpSpPr>
          <p:grpSpPr>
            <a:xfrm>
              <a:off x="2560474" y="2605286"/>
              <a:ext cx="8086724" cy="1028249"/>
              <a:chOff x="1451534" y="2512334"/>
              <a:chExt cx="9585727" cy="1866481"/>
            </a:xfrm>
            <a:solidFill>
              <a:srgbClr val="9900CC"/>
            </a:solidFill>
          </p:grpSpPr>
          <p:sp>
            <p:nvSpPr>
              <p:cNvPr id="144" name="Chevron 143"/>
              <p:cNvSpPr/>
              <p:nvPr/>
            </p:nvSpPr>
            <p:spPr>
              <a:xfrm>
                <a:off x="1451534" y="2586946"/>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5" name="Chevron 144"/>
              <p:cNvSpPr/>
              <p:nvPr/>
            </p:nvSpPr>
            <p:spPr>
              <a:xfrm>
                <a:off x="2773749" y="2636762"/>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6" name="Chevron 145"/>
              <p:cNvSpPr/>
              <p:nvPr/>
            </p:nvSpPr>
            <p:spPr>
              <a:xfrm>
                <a:off x="4097009" y="2512334"/>
                <a:ext cx="2201253" cy="1866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7" name="Chevron 146"/>
              <p:cNvSpPr/>
              <p:nvPr/>
            </p:nvSpPr>
            <p:spPr>
              <a:xfrm>
                <a:off x="5419225" y="2636764"/>
                <a:ext cx="2201253" cy="1742048"/>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8" name="Chevron 147"/>
              <p:cNvSpPr/>
              <p:nvPr/>
            </p:nvSpPr>
            <p:spPr>
              <a:xfrm>
                <a:off x="6742485" y="2636765"/>
                <a:ext cx="2201253" cy="174204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9" name="Chevron 148"/>
              <p:cNvSpPr/>
              <p:nvPr/>
            </p:nvSpPr>
            <p:spPr>
              <a:xfrm>
                <a:off x="8064702" y="2636768"/>
                <a:ext cx="2972559" cy="174204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114" name="Chevron 113"/>
            <p:cNvSpPr/>
            <p:nvPr/>
          </p:nvSpPr>
          <p:spPr>
            <a:xfrm>
              <a:off x="2296709" y="1331593"/>
              <a:ext cx="2291464" cy="1273693"/>
            </a:xfrm>
            <a:prstGeom prst="chevron">
              <a:avLst>
                <a:gd name="adj" fmla="val 65088"/>
              </a:avLst>
            </a:prstGeom>
            <a:blipFill>
              <a:blip r:embed="rId9"/>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5" name="Chevron 114"/>
            <p:cNvSpPr/>
            <p:nvPr/>
          </p:nvSpPr>
          <p:spPr>
            <a:xfrm>
              <a:off x="3347094" y="1406415"/>
              <a:ext cx="2044731" cy="1321132"/>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6" name="Chevron 115"/>
            <p:cNvSpPr/>
            <p:nvPr/>
          </p:nvSpPr>
          <p:spPr>
            <a:xfrm>
              <a:off x="4603882" y="1826826"/>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7" name="Chevron 116"/>
            <p:cNvSpPr/>
            <p:nvPr/>
          </p:nvSpPr>
          <p:spPr>
            <a:xfrm>
              <a:off x="4965489" y="1768455"/>
              <a:ext cx="2728455" cy="1069627"/>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8" name="Chevron 117"/>
            <p:cNvSpPr/>
            <p:nvPr/>
          </p:nvSpPr>
          <p:spPr>
            <a:xfrm>
              <a:off x="6822073" y="1767849"/>
              <a:ext cx="2058542" cy="959701"/>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9" name="Chevron 118"/>
            <p:cNvSpPr/>
            <p:nvPr/>
          </p:nvSpPr>
          <p:spPr>
            <a:xfrm>
              <a:off x="8139041" y="1767850"/>
              <a:ext cx="2500927" cy="959700"/>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0" name="Freeform 119"/>
            <p:cNvSpPr/>
            <p:nvPr/>
          </p:nvSpPr>
          <p:spPr>
            <a:xfrm>
              <a:off x="2215701" y="3482852"/>
              <a:ext cx="7838070"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21" name="Freeform 120"/>
            <p:cNvSpPr/>
            <p:nvPr/>
          </p:nvSpPr>
          <p:spPr>
            <a:xfrm>
              <a:off x="2216583" y="2666765"/>
              <a:ext cx="7794984"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j</a:t>
              </a:r>
              <a:endParaRPr lang="en-US" sz="3600" kern="1200" dirty="0"/>
            </a:p>
          </p:txBody>
        </p:sp>
        <p:sp>
          <p:nvSpPr>
            <p:cNvPr id="122" name="Freeform 121"/>
            <p:cNvSpPr/>
            <p:nvPr/>
          </p:nvSpPr>
          <p:spPr>
            <a:xfrm>
              <a:off x="2215701" y="1823610"/>
              <a:ext cx="7795866"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23" name="Oval 122"/>
            <p:cNvSpPr/>
            <p:nvPr/>
          </p:nvSpPr>
          <p:spPr>
            <a:xfrm>
              <a:off x="1903023" y="182291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4" name="Oval 123"/>
            <p:cNvSpPr/>
            <p:nvPr/>
          </p:nvSpPr>
          <p:spPr>
            <a:xfrm>
              <a:off x="1930731" y="266676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5" name="Oval 124"/>
            <p:cNvSpPr/>
            <p:nvPr/>
          </p:nvSpPr>
          <p:spPr>
            <a:xfrm>
              <a:off x="1935718" y="3517488"/>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6" name="Donut 125"/>
            <p:cNvSpPr/>
            <p:nvPr/>
          </p:nvSpPr>
          <p:spPr>
            <a:xfrm>
              <a:off x="1895690" y="1826827"/>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7" name="Donut 126"/>
            <p:cNvSpPr/>
            <p:nvPr/>
          </p:nvSpPr>
          <p:spPr>
            <a:xfrm>
              <a:off x="1930731" y="2679598"/>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8" name="Donut 127"/>
            <p:cNvSpPr/>
            <p:nvPr/>
          </p:nvSpPr>
          <p:spPr>
            <a:xfrm>
              <a:off x="1930731" y="3521144"/>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Rectangle 128"/>
            <p:cNvSpPr/>
            <p:nvPr/>
          </p:nvSpPr>
          <p:spPr>
            <a:xfrm>
              <a:off x="2698814" y="1950265"/>
              <a:ext cx="6784820"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atin typeface="SutonnyMJ" pitchFamily="2" charset="0"/>
                </a:rPr>
                <a:t>BbcycU </a:t>
              </a:r>
              <a:r>
                <a:rPr lang="en-US" sz="3200" b="1" dirty="0" err="1">
                  <a:latin typeface="SutonnyMJ" pitchFamily="2" charset="0"/>
                </a:rPr>
                <a:t>wWfvBm</a:t>
              </a:r>
              <a:r>
                <a:rPr lang="en-US" sz="3200" b="1" dirty="0">
                  <a:latin typeface="SutonnyMJ" pitchFamily="2" charset="0"/>
                </a:rPr>
                <a:t> </a:t>
              </a:r>
              <a:r>
                <a:rPr lang="en-US" sz="3200" b="1" dirty="0" err="1">
                  <a:latin typeface="SutonnyMJ" pitchFamily="2" charset="0"/>
                </a:rPr>
                <a:t>Kx</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0" name="Rectangle 129"/>
            <p:cNvSpPr/>
            <p:nvPr/>
          </p:nvSpPr>
          <p:spPr>
            <a:xfrm>
              <a:off x="2740124" y="2777575"/>
              <a:ext cx="7313647" cy="584775"/>
            </a:xfrm>
            <a:prstGeom prst="rect">
              <a:avLst/>
            </a:prstGeom>
          </p:spPr>
          <p:txBody>
            <a:bodyPr wrap="square">
              <a:spAutoFit/>
            </a:bodyPr>
            <a:lstStyle/>
            <a:p>
              <a:r>
                <a:rPr lang="en-US" sz="3200" b="1" dirty="0" smtClean="0">
                  <a:latin typeface="SutonnyMJ" pitchFamily="2" charset="0"/>
                </a:rPr>
                <a:t>  AvDUcyU </a:t>
              </a:r>
              <a:r>
                <a:rPr lang="en-US" sz="3200" b="1" dirty="0" err="1">
                  <a:latin typeface="SutonnyMJ" pitchFamily="2" charset="0"/>
                </a:rPr>
                <a:t>wWfvBm</a:t>
              </a:r>
              <a:r>
                <a:rPr lang="en-US" sz="3200" b="1" dirty="0">
                  <a:latin typeface="SutonnyMJ" pitchFamily="2" charset="0"/>
                </a:rPr>
                <a:t> </a:t>
              </a:r>
              <a:r>
                <a:rPr lang="en-US" sz="3200" b="1" dirty="0" err="1">
                  <a:latin typeface="SutonnyMJ" pitchFamily="2" charset="0"/>
                </a:rPr>
                <a:t>Kx</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r>
                <a:rPr lang="en-US" sz="3200" b="1" dirty="0">
                  <a:latin typeface="SutonnyMJ"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1" name="Chevron 130"/>
            <p:cNvSpPr/>
            <p:nvPr/>
          </p:nvSpPr>
          <p:spPr>
            <a:xfrm>
              <a:off x="3502386" y="4273224"/>
              <a:ext cx="3403983" cy="923412"/>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2" name="Chevron 131"/>
            <p:cNvSpPr/>
            <p:nvPr/>
          </p:nvSpPr>
          <p:spPr>
            <a:xfrm>
              <a:off x="5925639" y="4397601"/>
              <a:ext cx="1857024" cy="8023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3" name="Chevron 132"/>
            <p:cNvSpPr/>
            <p:nvPr/>
          </p:nvSpPr>
          <p:spPr>
            <a:xfrm>
              <a:off x="7041970" y="4397601"/>
              <a:ext cx="1857024"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4" name="Chevron 133"/>
            <p:cNvSpPr/>
            <p:nvPr/>
          </p:nvSpPr>
          <p:spPr>
            <a:xfrm>
              <a:off x="8157418" y="4397601"/>
              <a:ext cx="2489780"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35" name="Freeform 134"/>
            <p:cNvSpPr/>
            <p:nvPr/>
          </p:nvSpPr>
          <p:spPr>
            <a:xfrm>
              <a:off x="2234520" y="4350805"/>
              <a:ext cx="7819251"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136" name="Oval 135"/>
            <p:cNvSpPr/>
            <p:nvPr/>
          </p:nvSpPr>
          <p:spPr>
            <a:xfrm>
              <a:off x="1954537" y="4352414"/>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7" name="Rectangle 136"/>
            <p:cNvSpPr/>
            <p:nvPr/>
          </p:nvSpPr>
          <p:spPr>
            <a:xfrm>
              <a:off x="2697920" y="4442977"/>
              <a:ext cx="7313647"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২.৩.২ পাঠ্যবইয়ের কবিতার মূলভাব লিখতে পারবে।</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8" name="Rectangle 137"/>
            <p:cNvSpPr/>
            <p:nvPr/>
          </p:nvSpPr>
          <p:spPr>
            <a:xfrm>
              <a:off x="2718687" y="3602636"/>
              <a:ext cx="7592454" cy="584775"/>
            </a:xfrm>
            <a:prstGeom prst="rect">
              <a:avLst/>
            </a:prstGeom>
          </p:spPr>
          <p:txBody>
            <a:bodyPr wrap="square">
              <a:spAutoFit/>
            </a:bodyPr>
            <a:lstStyle/>
            <a:p>
              <a:pPr marL="0" lvl="1"/>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b="1" dirty="0">
                <a:ln w="0"/>
                <a:effectLst>
                  <a:outerShdw blurRad="38100" dist="19050" dir="2700000" algn="tl" rotWithShape="0">
                    <a:schemeClr val="dk1">
                      <a:alpha val="40000"/>
                    </a:schemeClr>
                  </a:outerShdw>
                </a:effectLst>
              </a:endParaRPr>
            </a:p>
          </p:txBody>
        </p:sp>
        <p:sp>
          <p:nvSpPr>
            <p:cNvPr id="139" name="Oval 138"/>
            <p:cNvSpPr/>
            <p:nvPr/>
          </p:nvSpPr>
          <p:spPr>
            <a:xfrm>
              <a:off x="2038607" y="195336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0" name="Donut 139"/>
            <p:cNvSpPr/>
            <p:nvPr/>
          </p:nvSpPr>
          <p:spPr>
            <a:xfrm>
              <a:off x="1949616" y="4356933"/>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1" name="Oval 140"/>
            <p:cNvSpPr/>
            <p:nvPr/>
          </p:nvSpPr>
          <p:spPr>
            <a:xfrm>
              <a:off x="2077362" y="280947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2" name="Oval 141"/>
            <p:cNvSpPr/>
            <p:nvPr/>
          </p:nvSpPr>
          <p:spPr>
            <a:xfrm>
              <a:off x="2077362" y="3650210"/>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3" name="Oval 142"/>
            <p:cNvSpPr/>
            <p:nvPr/>
          </p:nvSpPr>
          <p:spPr>
            <a:xfrm>
              <a:off x="2106243" y="4482697"/>
              <a:ext cx="508280" cy="499096"/>
            </a:xfrm>
            <a:prstGeom prst="ellipse">
              <a:avLst/>
            </a:prstGeom>
            <a:solidFill>
              <a:schemeClr val="bg1">
                <a:lumMod val="8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52" name="Group 51"/>
          <p:cNvGrpSpPr/>
          <p:nvPr/>
        </p:nvGrpSpPr>
        <p:grpSpPr>
          <a:xfrm>
            <a:off x="1905000" y="1247131"/>
            <a:ext cx="8751508" cy="4323619"/>
            <a:chOff x="1895690" y="1331593"/>
            <a:chExt cx="8751508" cy="4323619"/>
          </a:xfrm>
        </p:grpSpPr>
        <p:sp>
          <p:nvSpPr>
            <p:cNvPr id="53" name="Chevron 52"/>
            <p:cNvSpPr/>
            <p:nvPr/>
          </p:nvSpPr>
          <p:spPr>
            <a:xfrm flipV="1">
              <a:off x="2559152" y="1814014"/>
              <a:ext cx="1857024" cy="9435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4" name="Chevron 53"/>
            <p:cNvSpPr/>
            <p:nvPr/>
          </p:nvSpPr>
          <p:spPr>
            <a:xfrm>
              <a:off x="2193047" y="4280238"/>
              <a:ext cx="2383065" cy="1374974"/>
            </a:xfrm>
            <a:prstGeom prst="chevron">
              <a:avLst>
                <a:gd name="adj" fmla="val 70610"/>
              </a:avLst>
            </a:prstGeom>
            <a:blipFill>
              <a:blip r:embed="rId9"/>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55" name="Group 54"/>
            <p:cNvGrpSpPr/>
            <p:nvPr/>
          </p:nvGrpSpPr>
          <p:grpSpPr>
            <a:xfrm>
              <a:off x="3235576" y="3509417"/>
              <a:ext cx="7404393" cy="2061389"/>
              <a:chOff x="2386229" y="2540092"/>
              <a:chExt cx="8776914" cy="3741843"/>
            </a:xfrm>
            <a:solidFill>
              <a:srgbClr val="9900CC"/>
            </a:solidFill>
          </p:grpSpPr>
          <p:sp>
            <p:nvSpPr>
              <p:cNvPr id="94" name="Chevron 93"/>
              <p:cNvSpPr/>
              <p:nvPr/>
            </p:nvSpPr>
            <p:spPr>
              <a:xfrm>
                <a:off x="2386229" y="3971459"/>
                <a:ext cx="2464366" cy="2310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5" name="Chevron 94"/>
              <p:cNvSpPr/>
              <p:nvPr/>
            </p:nvSpPr>
            <p:spPr>
              <a:xfrm>
                <a:off x="4113684" y="2540092"/>
                <a:ext cx="2201253" cy="1572621"/>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6" name="Chevron 95"/>
              <p:cNvSpPr/>
              <p:nvPr/>
            </p:nvSpPr>
            <p:spPr>
              <a:xfrm>
                <a:off x="5419225" y="2636764"/>
                <a:ext cx="2201253" cy="145636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7" name="Chevron 96"/>
              <p:cNvSpPr/>
              <p:nvPr/>
            </p:nvSpPr>
            <p:spPr>
              <a:xfrm>
                <a:off x="6742485" y="2636765"/>
                <a:ext cx="2201253" cy="145636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8" name="Chevron 97"/>
              <p:cNvSpPr/>
              <p:nvPr/>
            </p:nvSpPr>
            <p:spPr>
              <a:xfrm>
                <a:off x="8064698" y="2636764"/>
                <a:ext cx="3098445" cy="1456370"/>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grpSp>
          <p:nvGrpSpPr>
            <p:cNvPr id="56" name="Group 55"/>
            <p:cNvGrpSpPr/>
            <p:nvPr/>
          </p:nvGrpSpPr>
          <p:grpSpPr>
            <a:xfrm>
              <a:off x="2560474" y="2605286"/>
              <a:ext cx="8086724" cy="1028249"/>
              <a:chOff x="1451534" y="2512334"/>
              <a:chExt cx="9585727" cy="1866481"/>
            </a:xfrm>
            <a:solidFill>
              <a:srgbClr val="9900CC"/>
            </a:solidFill>
          </p:grpSpPr>
          <p:sp>
            <p:nvSpPr>
              <p:cNvPr id="88" name="Chevron 87"/>
              <p:cNvSpPr/>
              <p:nvPr/>
            </p:nvSpPr>
            <p:spPr>
              <a:xfrm>
                <a:off x="1451534" y="2586946"/>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9" name="Chevron 88"/>
              <p:cNvSpPr/>
              <p:nvPr/>
            </p:nvSpPr>
            <p:spPr>
              <a:xfrm>
                <a:off x="2773749" y="2636762"/>
                <a:ext cx="2201253" cy="174204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0" name="Chevron 89"/>
              <p:cNvSpPr/>
              <p:nvPr/>
            </p:nvSpPr>
            <p:spPr>
              <a:xfrm>
                <a:off x="4097009" y="2512334"/>
                <a:ext cx="2201253" cy="1866476"/>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1" name="Chevron 90"/>
              <p:cNvSpPr/>
              <p:nvPr/>
            </p:nvSpPr>
            <p:spPr>
              <a:xfrm>
                <a:off x="5419225" y="2636764"/>
                <a:ext cx="2201253" cy="1742048"/>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Chevron 91"/>
              <p:cNvSpPr/>
              <p:nvPr/>
            </p:nvSpPr>
            <p:spPr>
              <a:xfrm>
                <a:off x="6742485" y="2636765"/>
                <a:ext cx="2201253" cy="1742049"/>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3" name="Chevron 92"/>
              <p:cNvSpPr/>
              <p:nvPr/>
            </p:nvSpPr>
            <p:spPr>
              <a:xfrm>
                <a:off x="8064702" y="2636768"/>
                <a:ext cx="2972559" cy="1742047"/>
              </a:xfrm>
              <a:prstGeom prst="chevron">
                <a:avLst>
                  <a:gd name="adj" fmla="val 70610"/>
                </a:avLst>
              </a:prstGeom>
              <a:gr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grpSp>
        <p:sp>
          <p:nvSpPr>
            <p:cNvPr id="57" name="Chevron 56"/>
            <p:cNvSpPr/>
            <p:nvPr/>
          </p:nvSpPr>
          <p:spPr>
            <a:xfrm>
              <a:off x="2296709" y="1331593"/>
              <a:ext cx="2291464" cy="1273693"/>
            </a:xfrm>
            <a:prstGeom prst="chevron">
              <a:avLst>
                <a:gd name="adj" fmla="val 65088"/>
              </a:avLst>
            </a:prstGeom>
            <a:blipFill>
              <a:blip r:embed="rId9"/>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8" name="Chevron 57"/>
            <p:cNvSpPr/>
            <p:nvPr/>
          </p:nvSpPr>
          <p:spPr>
            <a:xfrm>
              <a:off x="3347094" y="1406415"/>
              <a:ext cx="2044731" cy="1321132"/>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9" name="Chevron 58"/>
            <p:cNvSpPr/>
            <p:nvPr/>
          </p:nvSpPr>
          <p:spPr>
            <a:xfrm>
              <a:off x="4603882" y="1826826"/>
              <a:ext cx="2044954" cy="861896"/>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0" name="Chevron 59"/>
            <p:cNvSpPr/>
            <p:nvPr/>
          </p:nvSpPr>
          <p:spPr>
            <a:xfrm>
              <a:off x="4965489" y="1768455"/>
              <a:ext cx="2728455" cy="1069627"/>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1" name="Chevron 60"/>
            <p:cNvSpPr/>
            <p:nvPr/>
          </p:nvSpPr>
          <p:spPr>
            <a:xfrm>
              <a:off x="6822073" y="1767849"/>
              <a:ext cx="2058542" cy="959701"/>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2" name="Chevron 61"/>
            <p:cNvSpPr/>
            <p:nvPr/>
          </p:nvSpPr>
          <p:spPr>
            <a:xfrm>
              <a:off x="8139041" y="1767850"/>
              <a:ext cx="2500927" cy="959700"/>
            </a:xfrm>
            <a:prstGeom prst="chevron">
              <a:avLst>
                <a:gd name="adj" fmla="val 70610"/>
              </a:avLst>
            </a:prstGeom>
            <a:solidFill>
              <a:srgbClr val="9900CC"/>
            </a:solidFill>
            <a:ln>
              <a:noFill/>
            </a:ln>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63" name="Freeform 62"/>
            <p:cNvSpPr/>
            <p:nvPr/>
          </p:nvSpPr>
          <p:spPr>
            <a:xfrm>
              <a:off x="2215701" y="3482852"/>
              <a:ext cx="7838070"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2">
                <a:lumMod val="75000"/>
              </a:schemeClr>
            </a:solidFill>
            <a:ln>
              <a:solidFill>
                <a:schemeClr val="accent2">
                  <a:lumMod val="60000"/>
                  <a:lumOff val="40000"/>
                </a:schemeClr>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64" name="Freeform 63"/>
            <p:cNvSpPr/>
            <p:nvPr/>
          </p:nvSpPr>
          <p:spPr>
            <a:xfrm>
              <a:off x="2216583" y="2666765"/>
              <a:ext cx="7794984"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ln>
              <a:solidFill>
                <a:srgbClr val="FFFF00"/>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en-US" sz="3600" kern="1200" dirty="0" smtClean="0"/>
                <a:t>j</a:t>
              </a:r>
              <a:endParaRPr lang="en-US" sz="3600" kern="1200" dirty="0"/>
            </a:p>
          </p:txBody>
        </p:sp>
        <p:sp>
          <p:nvSpPr>
            <p:cNvPr id="65" name="Freeform 64"/>
            <p:cNvSpPr/>
            <p:nvPr/>
          </p:nvSpPr>
          <p:spPr>
            <a:xfrm>
              <a:off x="2215701" y="1823610"/>
              <a:ext cx="7795866"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accent6">
                <a:lumMod val="60000"/>
                <a:lumOff val="40000"/>
              </a:schemeClr>
            </a:solidFill>
            <a:ln>
              <a:solidFill>
                <a:schemeClr val="accent6">
                  <a:lumMod val="60000"/>
                  <a:lumOff val="40000"/>
                </a:schemeClr>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66" name="Oval 65"/>
            <p:cNvSpPr/>
            <p:nvPr/>
          </p:nvSpPr>
          <p:spPr>
            <a:xfrm>
              <a:off x="1903023" y="182291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7" name="Oval 66"/>
            <p:cNvSpPr/>
            <p:nvPr/>
          </p:nvSpPr>
          <p:spPr>
            <a:xfrm>
              <a:off x="1930731" y="2666763"/>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8" name="Oval 67"/>
            <p:cNvSpPr/>
            <p:nvPr/>
          </p:nvSpPr>
          <p:spPr>
            <a:xfrm>
              <a:off x="1935718" y="3517488"/>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9" name="Donut 68"/>
            <p:cNvSpPr/>
            <p:nvPr/>
          </p:nvSpPr>
          <p:spPr>
            <a:xfrm>
              <a:off x="1895690" y="1826827"/>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a:off x="1930731" y="2679598"/>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a:off x="1930731" y="3521144"/>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Rectangle 71"/>
            <p:cNvSpPr/>
            <p:nvPr/>
          </p:nvSpPr>
          <p:spPr>
            <a:xfrm>
              <a:off x="2698814" y="1950265"/>
              <a:ext cx="6784820"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atin typeface="SutonnyMJ" pitchFamily="2" charset="0"/>
                </a:rPr>
                <a:t>BbcycU </a:t>
              </a:r>
              <a:r>
                <a:rPr lang="en-US" sz="3200" b="1" dirty="0" err="1">
                  <a:latin typeface="SutonnyMJ" pitchFamily="2" charset="0"/>
                </a:rPr>
                <a:t>wWfvBm</a:t>
              </a:r>
              <a:r>
                <a:rPr lang="en-US" sz="3200" b="1" dirty="0">
                  <a:latin typeface="SutonnyMJ" pitchFamily="2" charset="0"/>
                </a:rPr>
                <a:t> </a:t>
              </a:r>
              <a:r>
                <a:rPr lang="en-US" sz="3200" b="1" dirty="0" err="1">
                  <a:latin typeface="SutonnyMJ" pitchFamily="2" charset="0"/>
                </a:rPr>
                <a:t>Kx</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endParaRPr lang="bn-IN"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3" name="Rectangle 72"/>
            <p:cNvSpPr/>
            <p:nvPr/>
          </p:nvSpPr>
          <p:spPr>
            <a:xfrm>
              <a:off x="2740124" y="2777575"/>
              <a:ext cx="7313647" cy="584775"/>
            </a:xfrm>
            <a:prstGeom prst="rect">
              <a:avLst/>
            </a:prstGeom>
          </p:spPr>
          <p:txBody>
            <a:bodyPr wrap="square">
              <a:spAutoFit/>
            </a:bodyPr>
            <a:lstStyle/>
            <a:p>
              <a:r>
                <a:rPr lang="en-US" sz="3200" b="1" dirty="0" smtClean="0">
                  <a:latin typeface="SutonnyMJ" pitchFamily="2" charset="0"/>
                </a:rPr>
                <a:t>  AvDUcyU </a:t>
              </a:r>
              <a:r>
                <a:rPr lang="en-US" sz="3200" b="1" dirty="0" err="1">
                  <a:latin typeface="SutonnyMJ" pitchFamily="2" charset="0"/>
                </a:rPr>
                <a:t>wWfvBm</a:t>
              </a:r>
              <a:r>
                <a:rPr lang="en-US" sz="3200" b="1" dirty="0">
                  <a:latin typeface="SutonnyMJ" pitchFamily="2" charset="0"/>
                </a:rPr>
                <a:t> </a:t>
              </a:r>
              <a:r>
                <a:rPr lang="en-US" sz="3200" b="1" dirty="0" err="1">
                  <a:latin typeface="SutonnyMJ" pitchFamily="2" charset="0"/>
                </a:rPr>
                <a:t>Kx</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r>
                <a:rPr lang="en-US" sz="3200" b="1" dirty="0">
                  <a:latin typeface="SutonnyMJ" pitchFamily="2" charset="0"/>
                </a:rPr>
                <a:t>|</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74" name="Chevron 73"/>
            <p:cNvSpPr/>
            <p:nvPr/>
          </p:nvSpPr>
          <p:spPr>
            <a:xfrm>
              <a:off x="3502386" y="4273224"/>
              <a:ext cx="3403983" cy="923412"/>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5" name="Chevron 74"/>
            <p:cNvSpPr/>
            <p:nvPr/>
          </p:nvSpPr>
          <p:spPr>
            <a:xfrm>
              <a:off x="5925639" y="4397601"/>
              <a:ext cx="1857024" cy="802316"/>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6" name="Chevron 75"/>
            <p:cNvSpPr/>
            <p:nvPr/>
          </p:nvSpPr>
          <p:spPr>
            <a:xfrm>
              <a:off x="7041970" y="4397601"/>
              <a:ext cx="1857024"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7" name="Chevron 76"/>
            <p:cNvSpPr/>
            <p:nvPr/>
          </p:nvSpPr>
          <p:spPr>
            <a:xfrm>
              <a:off x="8157418" y="4397601"/>
              <a:ext cx="2489780" cy="802317"/>
            </a:xfrm>
            <a:prstGeom prst="chevron">
              <a:avLst>
                <a:gd name="adj" fmla="val 70610"/>
              </a:avLst>
            </a:prstGeom>
            <a:solidFill>
              <a:srgbClr val="9900CC"/>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9" name="Freeform 78"/>
            <p:cNvSpPr/>
            <p:nvPr/>
          </p:nvSpPr>
          <p:spPr>
            <a:xfrm>
              <a:off x="2234520" y="4350805"/>
              <a:ext cx="7819251" cy="76776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chemeClr val="bg1"/>
            </a:solidFill>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endParaRPr lang="en-US" sz="3600" kern="1200" dirty="0"/>
            </a:p>
          </p:txBody>
        </p:sp>
        <p:sp>
          <p:nvSpPr>
            <p:cNvPr id="80" name="Oval 79"/>
            <p:cNvSpPr/>
            <p:nvPr/>
          </p:nvSpPr>
          <p:spPr>
            <a:xfrm>
              <a:off x="1954537" y="4352414"/>
              <a:ext cx="809393" cy="762496"/>
            </a:xfrm>
            <a:prstGeom prst="ellipse">
              <a:avLst/>
            </a:prstGeom>
            <a:solidFill>
              <a:schemeClr val="bg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1" name="Rectangle 80"/>
            <p:cNvSpPr/>
            <p:nvPr/>
          </p:nvSpPr>
          <p:spPr>
            <a:xfrm>
              <a:off x="2697920" y="4442977"/>
              <a:ext cx="7313647" cy="584775"/>
            </a:xfrm>
            <a:prstGeom prst="rect">
              <a:avLst/>
            </a:prstGeom>
          </p:spPr>
          <p:txBody>
            <a:bodyPr wrap="square">
              <a:spAutoFit/>
            </a:bodyPr>
            <a:lstStyle/>
            <a:p>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smtClean="0">
                  <a:latin typeface="SutonnyMJ" pitchFamily="2" charset="0"/>
                </a:rPr>
                <a:t>AvDUcyU </a:t>
              </a:r>
              <a:r>
                <a:rPr lang="en-US" sz="3200" b="1" dirty="0" err="1">
                  <a:latin typeface="SutonnyMJ" pitchFamily="2" charset="0"/>
                </a:rPr>
                <a:t>wWfvB‡mi</a:t>
              </a:r>
              <a:r>
                <a:rPr lang="en-US" sz="3200" b="1" dirty="0">
                  <a:latin typeface="SutonnyMJ" pitchFamily="2" charset="0"/>
                </a:rPr>
                <a:t> </a:t>
              </a:r>
              <a:r>
                <a:rPr lang="en-US" sz="3200" b="1" dirty="0" err="1">
                  <a:latin typeface="SutonnyMJ" pitchFamily="2" charset="0"/>
                </a:rPr>
                <a:t>msÁv</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endParaRPr lang="en-GB" sz="32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82" name="Rectangle 81"/>
            <p:cNvSpPr/>
            <p:nvPr/>
          </p:nvSpPr>
          <p:spPr>
            <a:xfrm>
              <a:off x="2718687" y="3602636"/>
              <a:ext cx="7592454" cy="584775"/>
            </a:xfrm>
            <a:prstGeom prst="rect">
              <a:avLst/>
            </a:prstGeom>
          </p:spPr>
          <p:txBody>
            <a:bodyPr wrap="square">
              <a:spAutoFit/>
            </a:bodyPr>
            <a:lstStyle/>
            <a:p>
              <a:pPr marL="0" lvl="1"/>
              <a:r>
                <a:rPr lang="en-US" sz="32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200" b="1" dirty="0">
                <a:ln w="0"/>
                <a:effectLst>
                  <a:outerShdw blurRad="38100" dist="19050" dir="2700000" algn="tl" rotWithShape="0">
                    <a:schemeClr val="dk1">
                      <a:alpha val="40000"/>
                    </a:schemeClr>
                  </a:outerShdw>
                </a:effectLst>
              </a:endParaRPr>
            </a:p>
          </p:txBody>
        </p:sp>
        <p:sp>
          <p:nvSpPr>
            <p:cNvPr id="83" name="Oval 82"/>
            <p:cNvSpPr/>
            <p:nvPr/>
          </p:nvSpPr>
          <p:spPr>
            <a:xfrm>
              <a:off x="2038607" y="1953360"/>
              <a:ext cx="508280" cy="499096"/>
            </a:xfrm>
            <a:prstGeom prst="ellipse">
              <a:avLst/>
            </a:prstGeom>
            <a:solidFill>
              <a:schemeClr val="tx1"/>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4" name="Donut 83"/>
            <p:cNvSpPr/>
            <p:nvPr/>
          </p:nvSpPr>
          <p:spPr>
            <a:xfrm>
              <a:off x="1949616" y="4356933"/>
              <a:ext cx="812173" cy="758840"/>
            </a:xfrm>
            <a:prstGeom prst="donut">
              <a:avLst>
                <a:gd name="adj" fmla="val 6366"/>
              </a:avLst>
            </a:prstGeom>
            <a:solidFill>
              <a:srgbClr val="F9318A"/>
            </a:solidFill>
            <a:ln>
              <a:noFill/>
            </a:ln>
            <a:effectLst>
              <a:innerShdw blurRad="63500" dist="50800" dir="189000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Oval 84"/>
            <p:cNvSpPr/>
            <p:nvPr/>
          </p:nvSpPr>
          <p:spPr>
            <a:xfrm>
              <a:off x="2077362" y="2809470"/>
              <a:ext cx="508280" cy="499096"/>
            </a:xfrm>
            <a:prstGeom prst="ellipse">
              <a:avLst/>
            </a:prstGeom>
            <a:solidFill>
              <a:schemeClr val="bg2">
                <a:lumMod val="75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6" name="Oval 85"/>
            <p:cNvSpPr/>
            <p:nvPr/>
          </p:nvSpPr>
          <p:spPr>
            <a:xfrm>
              <a:off x="2077362" y="3650210"/>
              <a:ext cx="508280" cy="499096"/>
            </a:xfrm>
            <a:prstGeom prst="ellipse">
              <a:avLst/>
            </a:prstGeom>
            <a:solidFill>
              <a:schemeClr val="accent6">
                <a:lumMod val="60000"/>
                <a:lumOff val="40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7" name="Oval 86"/>
            <p:cNvSpPr/>
            <p:nvPr/>
          </p:nvSpPr>
          <p:spPr>
            <a:xfrm>
              <a:off x="2106243" y="4482697"/>
              <a:ext cx="508280" cy="499096"/>
            </a:xfrm>
            <a:prstGeom prst="ellipse">
              <a:avLst/>
            </a:prstGeom>
            <a:solidFill>
              <a:schemeClr val="accent6">
                <a:lumMod val="20000"/>
                <a:lumOff val="80000"/>
              </a:schemeClr>
            </a:solidFill>
            <a:ln w="25400">
              <a:solidFill>
                <a:srgbClr val="9900CC"/>
              </a:solidFill>
            </a:ln>
            <a:scene3d>
              <a:camera prst="orthographicFront"/>
              <a:lightRig rig="threePt" dir="t"/>
            </a:scene3d>
            <a:sp3d>
              <a:bevelT/>
            </a:sp3d>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
        <p:nvSpPr>
          <p:cNvPr id="2" name="Rectangle 1"/>
          <p:cNvSpPr/>
          <p:nvPr/>
        </p:nvSpPr>
        <p:spPr>
          <a:xfrm>
            <a:off x="3039391" y="3603292"/>
            <a:ext cx="5737549" cy="584775"/>
          </a:xfrm>
          <a:prstGeom prst="rect">
            <a:avLst/>
          </a:prstGeom>
        </p:spPr>
        <p:txBody>
          <a:bodyPr wrap="square">
            <a:spAutoFit/>
          </a:bodyPr>
          <a:lstStyle/>
          <a:p>
            <a:r>
              <a:rPr lang="en-US" sz="3200" b="1" dirty="0">
                <a:latin typeface="SutonnyMJ" pitchFamily="2" charset="0"/>
              </a:rPr>
              <a:t>BbcyU </a:t>
            </a:r>
            <a:r>
              <a:rPr lang="en-US" sz="3200" b="1" dirty="0" err="1">
                <a:latin typeface="SutonnyMJ" pitchFamily="2" charset="0"/>
              </a:rPr>
              <a:t>wWfvB‡mi</a:t>
            </a:r>
            <a:r>
              <a:rPr lang="en-US" sz="3200" b="1" dirty="0">
                <a:latin typeface="SutonnyMJ" pitchFamily="2" charset="0"/>
              </a:rPr>
              <a:t> </a:t>
            </a:r>
            <a:r>
              <a:rPr lang="en-US" sz="3200" b="1" dirty="0" err="1">
                <a:latin typeface="SutonnyMJ" pitchFamily="2" charset="0"/>
              </a:rPr>
              <a:t>msÁv</a:t>
            </a:r>
            <a:r>
              <a:rPr lang="en-US" sz="3200" b="1" dirty="0">
                <a:latin typeface="SutonnyMJ" pitchFamily="2" charset="0"/>
              </a:rPr>
              <a:t> </a:t>
            </a:r>
            <a:r>
              <a:rPr lang="en-US" sz="3200" b="1" dirty="0" err="1">
                <a:latin typeface="SutonnyMJ" pitchFamily="2" charset="0"/>
              </a:rPr>
              <a:t>ej‡Z</a:t>
            </a:r>
            <a:r>
              <a:rPr lang="en-US" sz="3200" b="1" dirty="0">
                <a:latin typeface="SutonnyMJ" pitchFamily="2" charset="0"/>
              </a:rPr>
              <a:t> </a:t>
            </a:r>
            <a:r>
              <a:rPr lang="en-US" sz="3200" b="1" dirty="0" err="1">
                <a:latin typeface="SutonnyMJ" pitchFamily="2" charset="0"/>
              </a:rPr>
              <a:t>cvi‡e</a:t>
            </a:r>
            <a:endParaRPr lang="en-US" sz="3200" dirty="0"/>
          </a:p>
        </p:txBody>
      </p:sp>
    </p:spTree>
    <p:extLst>
      <p:ext uri="{BB962C8B-B14F-4D97-AF65-F5344CB8AC3E}">
        <p14:creationId xmlns:p14="http://schemas.microsoft.com/office/powerpoint/2010/main" val="422730800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00" y="2057400"/>
            <a:ext cx="8229600" cy="4191000"/>
          </a:xfrm>
          <a:prstGeom prst="round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002060"/>
                </a:solidFill>
                <a:latin typeface="SutonnyMJ" pitchFamily="2" charset="0"/>
              </a:rPr>
              <a:t>‡h </a:t>
            </a:r>
            <a:r>
              <a:rPr lang="en-US" sz="6000" b="1" dirty="0" err="1">
                <a:solidFill>
                  <a:srgbClr val="002060"/>
                </a:solidFill>
                <a:latin typeface="SutonnyMJ" pitchFamily="2" charset="0"/>
              </a:rPr>
              <a:t>mKj</a:t>
            </a:r>
            <a:r>
              <a:rPr lang="en-US" sz="6000" b="1" dirty="0">
                <a:solidFill>
                  <a:srgbClr val="002060"/>
                </a:solidFill>
                <a:latin typeface="SutonnyMJ" pitchFamily="2" charset="0"/>
              </a:rPr>
              <a:t> </a:t>
            </a:r>
            <a:r>
              <a:rPr lang="en-US" sz="6000" b="1" dirty="0" err="1">
                <a:solidFill>
                  <a:srgbClr val="002060"/>
                </a:solidFill>
                <a:latin typeface="SutonnyMJ" pitchFamily="2" charset="0"/>
              </a:rPr>
              <a:t>wWfvBm</a:t>
            </a:r>
            <a:r>
              <a:rPr lang="en-US" sz="6000" b="1" dirty="0">
                <a:solidFill>
                  <a:srgbClr val="002060"/>
                </a:solidFill>
                <a:latin typeface="SutonnyMJ" pitchFamily="2" charset="0"/>
              </a:rPr>
              <a:t> </a:t>
            </a:r>
            <a:r>
              <a:rPr lang="en-US" sz="6000" b="1" dirty="0" err="1">
                <a:solidFill>
                  <a:srgbClr val="002060"/>
                </a:solidFill>
                <a:latin typeface="SutonnyMJ" pitchFamily="2" charset="0"/>
              </a:rPr>
              <a:t>ev</a:t>
            </a:r>
            <a:r>
              <a:rPr lang="en-US" sz="6000" b="1" dirty="0">
                <a:solidFill>
                  <a:srgbClr val="002060"/>
                </a:solidFill>
                <a:latin typeface="SutonnyMJ" pitchFamily="2" charset="0"/>
              </a:rPr>
              <a:t> </a:t>
            </a:r>
            <a:r>
              <a:rPr lang="en-US" sz="6000" b="1" dirty="0" err="1">
                <a:solidFill>
                  <a:srgbClr val="002060"/>
                </a:solidFill>
                <a:latin typeface="SutonnyMJ" pitchFamily="2" charset="0"/>
              </a:rPr>
              <a:t>hš¿vs‡ki</a:t>
            </a:r>
            <a:r>
              <a:rPr lang="en-US" sz="6000" b="1" dirty="0">
                <a:solidFill>
                  <a:srgbClr val="002060"/>
                </a:solidFill>
                <a:latin typeface="SutonnyMJ" pitchFamily="2" charset="0"/>
              </a:rPr>
              <a:t> </a:t>
            </a:r>
            <a:r>
              <a:rPr lang="en-US" sz="6000" b="1" dirty="0" err="1">
                <a:solidFill>
                  <a:srgbClr val="002060"/>
                </a:solidFill>
                <a:latin typeface="SutonnyMJ" pitchFamily="2" charset="0"/>
              </a:rPr>
              <a:t>gva</a:t>
            </a:r>
            <a:r>
              <a:rPr lang="en-US" sz="6000" b="1" dirty="0">
                <a:solidFill>
                  <a:srgbClr val="002060"/>
                </a:solidFill>
                <a:latin typeface="SutonnyMJ" pitchFamily="2" charset="0"/>
              </a:rPr>
              <a:t>¨‡g </a:t>
            </a:r>
            <a:r>
              <a:rPr lang="en-US" sz="6000" b="1" dirty="0" err="1">
                <a:solidFill>
                  <a:srgbClr val="002060"/>
                </a:solidFill>
                <a:latin typeface="SutonnyMJ" pitchFamily="2" charset="0"/>
              </a:rPr>
              <a:t>Kw¤úDUv‡i</a:t>
            </a:r>
            <a:r>
              <a:rPr lang="en-US" sz="6000" b="1" dirty="0">
                <a:solidFill>
                  <a:srgbClr val="002060"/>
                </a:solidFill>
                <a:latin typeface="SutonnyMJ" pitchFamily="2" charset="0"/>
              </a:rPr>
              <a:t> Z_¨ </a:t>
            </a:r>
            <a:r>
              <a:rPr lang="en-US" sz="6000" b="1" dirty="0" err="1">
                <a:solidFill>
                  <a:srgbClr val="002060"/>
                </a:solidFill>
                <a:latin typeface="SutonnyMJ" pitchFamily="2" charset="0"/>
              </a:rPr>
              <a:t>ev</a:t>
            </a:r>
            <a:r>
              <a:rPr lang="en-US" sz="6000" b="1" dirty="0">
                <a:solidFill>
                  <a:srgbClr val="002060"/>
                </a:solidFill>
                <a:latin typeface="SutonnyMJ" pitchFamily="2" charset="0"/>
              </a:rPr>
              <a:t> </a:t>
            </a:r>
            <a:r>
              <a:rPr lang="en-US" sz="6000" b="1" dirty="0" err="1">
                <a:solidFill>
                  <a:srgbClr val="002060"/>
                </a:solidFill>
                <a:latin typeface="SutonnyMJ" pitchFamily="2" charset="0"/>
              </a:rPr>
              <a:t>WvUv</a:t>
            </a:r>
            <a:r>
              <a:rPr lang="en-US" sz="6000" b="1" dirty="0">
                <a:solidFill>
                  <a:srgbClr val="002060"/>
                </a:solidFill>
                <a:latin typeface="SutonnyMJ" pitchFamily="2" charset="0"/>
              </a:rPr>
              <a:t> BbcyU †`</a:t>
            </a:r>
            <a:r>
              <a:rPr lang="en-US" sz="6000" b="1" dirty="0" err="1">
                <a:solidFill>
                  <a:srgbClr val="002060"/>
                </a:solidFill>
                <a:latin typeface="SutonnyMJ" pitchFamily="2" charset="0"/>
              </a:rPr>
              <a:t>Iqv</a:t>
            </a:r>
            <a:r>
              <a:rPr lang="en-US" sz="6000" b="1" dirty="0">
                <a:solidFill>
                  <a:srgbClr val="002060"/>
                </a:solidFill>
                <a:latin typeface="SutonnyMJ" pitchFamily="2" charset="0"/>
              </a:rPr>
              <a:t> nq </a:t>
            </a:r>
            <a:r>
              <a:rPr lang="en-US" sz="6000" b="1" dirty="0" err="1">
                <a:solidFill>
                  <a:srgbClr val="002060"/>
                </a:solidFill>
                <a:latin typeface="SutonnyMJ" pitchFamily="2" charset="0"/>
              </a:rPr>
              <a:t>Zv‡K</a:t>
            </a:r>
            <a:r>
              <a:rPr lang="en-US" sz="6000" b="1" dirty="0">
                <a:solidFill>
                  <a:srgbClr val="002060"/>
                </a:solidFill>
                <a:latin typeface="SutonnyMJ" pitchFamily="2" charset="0"/>
              </a:rPr>
              <a:t> BbcyU </a:t>
            </a:r>
            <a:r>
              <a:rPr lang="en-US" sz="6000" b="1" dirty="0" err="1">
                <a:solidFill>
                  <a:srgbClr val="002060"/>
                </a:solidFill>
                <a:latin typeface="SutonnyMJ" pitchFamily="2" charset="0"/>
              </a:rPr>
              <a:t>wWfvBm</a:t>
            </a:r>
            <a:r>
              <a:rPr lang="en-US" sz="6000" b="1" dirty="0">
                <a:solidFill>
                  <a:srgbClr val="002060"/>
                </a:solidFill>
                <a:latin typeface="SutonnyMJ" pitchFamily="2" charset="0"/>
              </a:rPr>
              <a:t> </a:t>
            </a:r>
            <a:r>
              <a:rPr lang="en-US" sz="6000" b="1" dirty="0" err="1">
                <a:solidFill>
                  <a:srgbClr val="002060"/>
                </a:solidFill>
                <a:latin typeface="SutonnyMJ" pitchFamily="2" charset="0"/>
              </a:rPr>
              <a:t>e‡j</a:t>
            </a:r>
            <a:r>
              <a:rPr lang="en-US" sz="6000" b="1" dirty="0">
                <a:solidFill>
                  <a:srgbClr val="002060"/>
                </a:solidFill>
                <a:latin typeface="SutonnyMJ" pitchFamily="2" charset="0"/>
              </a:rPr>
              <a:t>| </a:t>
            </a:r>
          </a:p>
        </p:txBody>
      </p:sp>
      <p:sp>
        <p:nvSpPr>
          <p:cNvPr id="6" name="Down Arrow Callout 5"/>
          <p:cNvSpPr/>
          <p:nvPr/>
        </p:nvSpPr>
        <p:spPr>
          <a:xfrm>
            <a:off x="4267200" y="457200"/>
            <a:ext cx="4114800" cy="12192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SutonnyMJ" pitchFamily="2" charset="0"/>
              </a:rPr>
              <a:t>BbcyU </a:t>
            </a:r>
            <a:r>
              <a:rPr lang="en-US" sz="5400" dirty="0" err="1">
                <a:solidFill>
                  <a:schemeClr val="tx1"/>
                </a:solidFill>
                <a:latin typeface="SutonnyMJ" pitchFamily="2" charset="0"/>
              </a:rPr>
              <a:t>wWfvBm</a:t>
            </a:r>
            <a:r>
              <a:rPr lang="en-US" sz="5400" dirty="0">
                <a:solidFill>
                  <a:schemeClr val="tx1"/>
                </a:solidFill>
                <a:latin typeface="SutonnyMJ" pitchFamily="2" charset="0"/>
              </a:rPr>
              <a:t> </a:t>
            </a:r>
            <a:r>
              <a:rPr lang="en-US" sz="5400" dirty="0" err="1">
                <a:solidFill>
                  <a:schemeClr val="tx1"/>
                </a:solidFill>
                <a:latin typeface="SutonnyMJ" pitchFamily="2" charset="0"/>
              </a:rPr>
              <a:t>Kx</a:t>
            </a:r>
            <a:endParaRPr lang="en-US" sz="5400" dirty="0">
              <a:solidFill>
                <a:schemeClr val="tx1"/>
              </a:solidFill>
              <a:latin typeface="SutonnyMJ"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149947"/>
            <a:ext cx="4572000" cy="612053"/>
          </a:xfrm>
          <a:gradFill flip="none" rotWithShape="1">
            <a:gsLst>
              <a:gs pos="0">
                <a:schemeClr val="accent3">
                  <a:tint val="64000"/>
                  <a:lumMod val="118000"/>
                </a:schemeClr>
              </a:gs>
              <a:gs pos="100000">
                <a:schemeClr val="accent3">
                  <a:tint val="92000"/>
                  <a:alpha val="100000"/>
                  <a:lumMod val="110000"/>
                </a:schemeClr>
              </a:gs>
            </a:gsLst>
            <a:path path="circle">
              <a:fillToRect l="50000" t="50000" r="50000" b="50000"/>
            </a:path>
            <a:tileRect/>
          </a:gradFill>
        </p:spPr>
        <p:style>
          <a:lnRef idx="1">
            <a:schemeClr val="accent3"/>
          </a:lnRef>
          <a:fillRef idx="2">
            <a:schemeClr val="accent3"/>
          </a:fillRef>
          <a:effectRef idx="1">
            <a:schemeClr val="accent3"/>
          </a:effectRef>
          <a:fontRef idx="minor">
            <a:schemeClr val="dk1"/>
          </a:fontRef>
        </p:style>
        <p:txBody>
          <a:bodyPr/>
          <a:lstStyle/>
          <a:p>
            <a:r>
              <a:rPr lang="en-US" b="1" i="1" dirty="0" err="1" smtClean="0">
                <a:latin typeface="SutonnyMJ" pitchFamily="2" charset="0"/>
              </a:rPr>
              <a:t>QwewUi</a:t>
            </a:r>
            <a:r>
              <a:rPr lang="en-US" b="1" i="1" dirty="0" smtClean="0">
                <a:latin typeface="SutonnyMJ" pitchFamily="2" charset="0"/>
              </a:rPr>
              <a:t> </a:t>
            </a:r>
            <a:r>
              <a:rPr lang="en-US" b="1" i="1" dirty="0" err="1" smtClean="0">
                <a:latin typeface="SutonnyMJ" pitchFamily="2" charset="0"/>
              </a:rPr>
              <a:t>w`K</a:t>
            </a:r>
            <a:r>
              <a:rPr lang="en-US" b="1" i="1" dirty="0" smtClean="0">
                <a:latin typeface="SutonnyMJ" pitchFamily="2" charset="0"/>
              </a:rPr>
              <a:t> </a:t>
            </a:r>
            <a:r>
              <a:rPr lang="en-US" b="1" i="1" dirty="0" err="1" smtClean="0">
                <a:latin typeface="SutonnyMJ" pitchFamily="2" charset="0"/>
              </a:rPr>
              <a:t>jÿ</a:t>
            </a:r>
            <a:r>
              <a:rPr lang="en-US" b="1" i="1" dirty="0" smtClean="0">
                <a:latin typeface="SutonnyMJ" pitchFamily="2" charset="0"/>
              </a:rPr>
              <a:t>¨ </a:t>
            </a:r>
            <a:r>
              <a:rPr lang="en-US" b="1" i="1" dirty="0" err="1" smtClean="0">
                <a:latin typeface="SutonnyMJ" pitchFamily="2" charset="0"/>
              </a:rPr>
              <a:t>Ki</a:t>
            </a:r>
            <a:endParaRPr lang="en-US" b="1" i="1" dirty="0">
              <a:latin typeface="SutonnyMJ"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14400"/>
            <a:ext cx="9694529" cy="5638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57401" y="1371600"/>
            <a:ext cx="1676401" cy="6858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rgbClr val="FF0000"/>
                </a:solidFill>
                <a:latin typeface="NikoshBAN" panose="02000000000000000000" pitchFamily="2" charset="0"/>
                <a:cs typeface="NikoshBAN" panose="02000000000000000000" pitchFamily="2" charset="0"/>
              </a:rPr>
              <a:t>কীবোর্ড</a:t>
            </a:r>
            <a:endParaRPr lang="en-US" sz="3200" b="1" dirty="0">
              <a:solidFill>
                <a:srgbClr val="FF0000"/>
              </a:solidFill>
              <a:latin typeface="NikoshBAN" panose="02000000000000000000" pitchFamily="2" charset="0"/>
              <a:cs typeface="NikoshBAN" panose="02000000000000000000" pitchFamily="2" charset="0"/>
            </a:endParaRPr>
          </a:p>
        </p:txBody>
      </p:sp>
      <p:sp>
        <p:nvSpPr>
          <p:cNvPr id="34" name="Oval 33"/>
          <p:cNvSpPr/>
          <p:nvPr/>
        </p:nvSpPr>
        <p:spPr>
          <a:xfrm rot="510398">
            <a:off x="7309923" y="3721972"/>
            <a:ext cx="2057400" cy="1088881"/>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anose="02000000000000000000" pitchFamily="2" charset="0"/>
                <a:cs typeface="NikoshBAN" panose="02000000000000000000" pitchFamily="2" charset="0"/>
              </a:rPr>
              <a:t>ভিডিও ক্যামেরা</a:t>
            </a:r>
            <a:endParaRPr lang="en-US" sz="3200" b="1" dirty="0">
              <a:solidFill>
                <a:srgbClr val="002060"/>
              </a:solidFill>
              <a:latin typeface="NikoshBAN" panose="02000000000000000000" pitchFamily="2" charset="0"/>
              <a:cs typeface="NikoshBAN" panose="02000000000000000000" pitchFamily="2" charset="0"/>
            </a:endParaRPr>
          </a:p>
        </p:txBody>
      </p:sp>
      <p:sp>
        <p:nvSpPr>
          <p:cNvPr id="38" name="Down Arrow 37"/>
          <p:cNvSpPr/>
          <p:nvPr/>
        </p:nvSpPr>
        <p:spPr>
          <a:xfrm>
            <a:off x="5867400" y="914400"/>
            <a:ext cx="457200" cy="2209800"/>
          </a:xfrm>
          <a:prstGeom prst="downArrow">
            <a:avLst/>
          </a:prstGeom>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9" name="Down Arrow 38"/>
          <p:cNvSpPr/>
          <p:nvPr/>
        </p:nvSpPr>
        <p:spPr>
          <a:xfrm rot="20255074">
            <a:off x="7106348" y="652671"/>
            <a:ext cx="457200" cy="3184330"/>
          </a:xfrm>
          <a:prstGeom prst="downArrow">
            <a:avLst/>
          </a:prstGeom>
          <a:ln w="38100">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3" name="Down Arrow 42"/>
          <p:cNvSpPr/>
          <p:nvPr/>
        </p:nvSpPr>
        <p:spPr>
          <a:xfrm rot="18591085">
            <a:off x="7910279" y="687062"/>
            <a:ext cx="457200" cy="970139"/>
          </a:xfrm>
          <a:prstGeom prst="downArrow">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7" name="Down Arrow 46"/>
          <p:cNvSpPr/>
          <p:nvPr/>
        </p:nvSpPr>
        <p:spPr>
          <a:xfrm rot="3528966">
            <a:off x="3566253" y="655974"/>
            <a:ext cx="457200" cy="934849"/>
          </a:xfrm>
          <a:prstGeom prst="downArrow">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0" name="Down Arrow 49"/>
          <p:cNvSpPr/>
          <p:nvPr/>
        </p:nvSpPr>
        <p:spPr>
          <a:xfrm rot="784627">
            <a:off x="4496008" y="778134"/>
            <a:ext cx="457200" cy="2744775"/>
          </a:xfrm>
          <a:prstGeom prst="downArrow">
            <a:avLst/>
          </a:prstGeom>
          <a:ln w="28575">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ln w="38100">
                <a:solidFill>
                  <a:srgbClr val="7030A0"/>
                </a:solidFill>
              </a:ln>
              <a:solidFill>
                <a:srgbClr val="7030A0"/>
              </a:solidFill>
            </a:endParaRPr>
          </a:p>
        </p:txBody>
      </p:sp>
      <p:sp>
        <p:nvSpPr>
          <p:cNvPr id="2" name="Oval 1"/>
          <p:cNvSpPr/>
          <p:nvPr/>
        </p:nvSpPr>
        <p:spPr>
          <a:xfrm>
            <a:off x="2590800" y="152400"/>
            <a:ext cx="69342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IN" sz="3200" b="1" i="1" dirty="0">
                <a:latin typeface="NikoshBAN" panose="02000000000000000000" pitchFamily="2" charset="0"/>
                <a:cs typeface="NikoshBAN" panose="02000000000000000000" pitchFamily="2" charset="0"/>
              </a:rPr>
              <a:t>ইনপুট ডিভাইসের নাম</a:t>
            </a:r>
            <a:endParaRPr lang="en-US" sz="3200" b="1" i="1" dirty="0">
              <a:latin typeface="NikoshBAN" panose="02000000000000000000" pitchFamily="2" charset="0"/>
              <a:cs typeface="NikoshBAN" panose="02000000000000000000" pitchFamily="2" charset="0"/>
            </a:endParaRPr>
          </a:p>
        </p:txBody>
      </p:sp>
      <p:sp>
        <p:nvSpPr>
          <p:cNvPr id="51" name="Oval 50"/>
          <p:cNvSpPr/>
          <p:nvPr/>
        </p:nvSpPr>
        <p:spPr>
          <a:xfrm>
            <a:off x="5334000" y="3352800"/>
            <a:ext cx="1524000" cy="762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bg1"/>
                </a:solidFill>
                <a:latin typeface="NikoshBAN" panose="02000000000000000000" pitchFamily="2" charset="0"/>
                <a:cs typeface="NikoshBAN" panose="02000000000000000000" pitchFamily="2" charset="0"/>
              </a:rPr>
              <a:t>স্ক্যানার</a:t>
            </a:r>
            <a:endParaRPr lang="en-US" sz="3200" b="1" dirty="0">
              <a:solidFill>
                <a:schemeClr val="bg1"/>
              </a:solidFill>
              <a:latin typeface="NikoshBAN" panose="02000000000000000000" pitchFamily="2" charset="0"/>
              <a:cs typeface="NikoshBAN" panose="02000000000000000000" pitchFamily="2" charset="0"/>
            </a:endParaRPr>
          </a:p>
        </p:txBody>
      </p: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16708" t="28650"/>
          <a:stretch/>
        </p:blipFill>
        <p:spPr>
          <a:xfrm rot="2129120" flipH="1">
            <a:off x="8856236" y="2132732"/>
            <a:ext cx="1522195" cy="1484709"/>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828" y="4419600"/>
            <a:ext cx="2142572" cy="1601038"/>
          </a:xfrm>
          <a:prstGeom prst="rect">
            <a:avLst/>
          </a:prstGeom>
          <a:ln>
            <a:noFill/>
          </a:ln>
        </p:spPr>
      </p:pic>
      <p:pic>
        <p:nvPicPr>
          <p:cNvPr id="27" name="Picture 26" descr="video22.gif"/>
          <p:cNvPicPr>
            <a:picLocks noChangeAspect="1"/>
          </p:cNvPicPr>
          <p:nvPr/>
        </p:nvPicPr>
        <p:blipFill>
          <a:blip r:embed="rId7" cstate="print"/>
          <a:srcRect t="13650" b="9000"/>
          <a:stretch>
            <a:fillRect/>
          </a:stretch>
        </p:blipFill>
        <p:spPr>
          <a:xfrm>
            <a:off x="7924800" y="4876800"/>
            <a:ext cx="2133600" cy="1524000"/>
          </a:xfrm>
          <a:prstGeom prst="rect">
            <a:avLst/>
          </a:prstGeom>
        </p:spPr>
      </p:pic>
      <p:sp>
        <p:nvSpPr>
          <p:cNvPr id="12" name="Oval 11"/>
          <p:cNvSpPr/>
          <p:nvPr/>
        </p:nvSpPr>
        <p:spPr>
          <a:xfrm rot="184269">
            <a:off x="2965918" y="3507296"/>
            <a:ext cx="2344950" cy="926352"/>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2060"/>
                </a:solidFill>
                <a:latin typeface="NikoshBAN" panose="02000000000000000000" pitchFamily="2" charset="0"/>
                <a:cs typeface="NikoshBAN" panose="02000000000000000000" pitchFamily="2" charset="0"/>
              </a:rPr>
              <a:t>ডিজিটাল ক্যামেরা</a:t>
            </a:r>
            <a:endParaRPr lang="en-US" sz="3200" b="1" dirty="0">
              <a:solidFill>
                <a:srgbClr val="002060"/>
              </a:solidFill>
              <a:latin typeface="NikoshBAN" panose="02000000000000000000" pitchFamily="2" charset="0"/>
              <a:cs typeface="NikoshBAN" panose="02000000000000000000" pitchFamily="2" charset="0"/>
            </a:endParaRPr>
          </a:p>
        </p:txBody>
      </p:sp>
      <p:sp>
        <p:nvSpPr>
          <p:cNvPr id="37" name="Oval 36"/>
          <p:cNvSpPr/>
          <p:nvPr/>
        </p:nvSpPr>
        <p:spPr>
          <a:xfrm>
            <a:off x="8305800" y="1447800"/>
            <a:ext cx="1447800" cy="6858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FF0000"/>
                </a:solidFill>
                <a:latin typeface="NikoshBAN" panose="02000000000000000000" pitchFamily="2" charset="0"/>
                <a:cs typeface="NikoshBAN" panose="02000000000000000000" pitchFamily="2" charset="0"/>
              </a:rPr>
              <a:t>মাউস</a:t>
            </a:r>
            <a:endParaRPr lang="en-US" sz="3200" b="1" dirty="0">
              <a:solidFill>
                <a:srgbClr val="FF0000"/>
              </a:solidFill>
              <a:latin typeface="NikoshBAN" panose="02000000000000000000" pitchFamily="2" charset="0"/>
              <a:cs typeface="NikoshBAN" panose="02000000000000000000" pitchFamily="2" charset="0"/>
            </a:endParaRPr>
          </a:p>
        </p:txBody>
      </p:sp>
      <p:pic>
        <p:nvPicPr>
          <p:cNvPr id="18" name="Picture 17" descr="efefe.jpg"/>
          <p:cNvPicPr>
            <a:picLocks noChangeAspect="1"/>
          </p:cNvPicPr>
          <p:nvPr/>
        </p:nvPicPr>
        <p:blipFill>
          <a:blip r:embed="rId8"/>
          <a:srcRect t="41739" b="13043"/>
          <a:stretch>
            <a:fillRect/>
          </a:stretch>
        </p:blipFill>
        <p:spPr>
          <a:xfrm>
            <a:off x="1600200" y="2133600"/>
            <a:ext cx="2590800" cy="1371600"/>
          </a:xfrm>
          <a:prstGeom prst="rect">
            <a:avLst/>
          </a:prstGeom>
        </p:spPr>
      </p:pic>
      <p:pic>
        <p:nvPicPr>
          <p:cNvPr id="19" name="Picture 18" descr="efefe.jpg"/>
          <p:cNvPicPr>
            <a:picLocks noChangeAspect="1"/>
          </p:cNvPicPr>
          <p:nvPr/>
        </p:nvPicPr>
        <p:blipFill>
          <a:blip r:embed="rId8"/>
          <a:srcRect r="51064" b="60839"/>
          <a:stretch>
            <a:fillRect/>
          </a:stretch>
        </p:blipFill>
        <p:spPr>
          <a:xfrm>
            <a:off x="1828800" y="4572000"/>
            <a:ext cx="2819400" cy="1600200"/>
          </a:xfrm>
          <a:prstGeom prst="rect">
            <a:avLst/>
          </a:prstGeom>
        </p:spPr>
      </p:pic>
    </p:spTree>
    <p:extLst>
      <p:ext uri="{BB962C8B-B14F-4D97-AF65-F5344CB8AC3E}">
        <p14:creationId xmlns:p14="http://schemas.microsoft.com/office/powerpoint/2010/main" val="261699927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heel(1)">
                                      <p:cBhvr>
                                        <p:cTn id="15" dur="20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 calcmode="lin" valueType="num">
                                      <p:cBhvr>
                                        <p:cTn id="20" dur="500" fill="hold"/>
                                        <p:tgtEl>
                                          <p:spTgt spid="50"/>
                                        </p:tgtEl>
                                        <p:attrNameLst>
                                          <p:attrName>ppt_w</p:attrName>
                                        </p:attrNameLst>
                                      </p:cBhvr>
                                      <p:tavLst>
                                        <p:tav tm="0">
                                          <p:val>
                                            <p:fltVal val="0"/>
                                          </p:val>
                                        </p:tav>
                                        <p:tav tm="100000">
                                          <p:val>
                                            <p:strVal val="#ppt_w"/>
                                          </p:val>
                                        </p:tav>
                                      </p:tavLst>
                                    </p:anim>
                                    <p:anim calcmode="lin" valueType="num">
                                      <p:cBhvr>
                                        <p:cTn id="21" dur="500" fill="hold"/>
                                        <p:tgtEl>
                                          <p:spTgt spid="50"/>
                                        </p:tgtEl>
                                        <p:attrNameLst>
                                          <p:attrName>ppt_h</p:attrName>
                                        </p:attrNameLst>
                                      </p:cBhvr>
                                      <p:tavLst>
                                        <p:tav tm="0">
                                          <p:val>
                                            <p:strVal val="#ppt_h"/>
                                          </p:val>
                                        </p:tav>
                                        <p:tav tm="100000">
                                          <p:val>
                                            <p:strVal val="#ppt_h"/>
                                          </p:val>
                                        </p:tav>
                                      </p:tavLst>
                                    </p:anim>
                                  </p:childTnLst>
                                </p:cTn>
                              </p:par>
                              <p:par>
                                <p:cTn id="22" presetID="17"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strVal val="#ppt_h"/>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 calcmode="lin" valueType="num">
                                      <p:cBhvr>
                                        <p:cTn id="34" dur="500" fill="hold"/>
                                        <p:tgtEl>
                                          <p:spTgt spid="51"/>
                                        </p:tgtEl>
                                        <p:attrNameLst>
                                          <p:attrName>ppt_w</p:attrName>
                                        </p:attrNameLst>
                                      </p:cBhvr>
                                      <p:tavLst>
                                        <p:tav tm="0">
                                          <p:val>
                                            <p:fltVal val="0"/>
                                          </p:val>
                                        </p:tav>
                                        <p:tav tm="100000">
                                          <p:val>
                                            <p:strVal val="#ppt_w"/>
                                          </p:val>
                                        </p:tav>
                                      </p:tavLst>
                                    </p:anim>
                                    <p:anim calcmode="lin" valueType="num">
                                      <p:cBhvr>
                                        <p:cTn id="35" dur="500" fill="hold"/>
                                        <p:tgtEl>
                                          <p:spTgt spid="51"/>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1" nodeType="clickEffect">
                                  <p:stCondLst>
                                    <p:cond delay="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p:cTn id="44" dur="500" fill="hold"/>
                                        <p:tgtEl>
                                          <p:spTgt spid="39"/>
                                        </p:tgtEl>
                                        <p:attrNameLst>
                                          <p:attrName>ppt_w</p:attrName>
                                        </p:attrNameLst>
                                      </p:cBhvr>
                                      <p:tavLst>
                                        <p:tav tm="0">
                                          <p:val>
                                            <p:fltVal val="0"/>
                                          </p:val>
                                        </p:tav>
                                        <p:tav tm="100000">
                                          <p:val>
                                            <p:strVal val="#ppt_w"/>
                                          </p:val>
                                        </p:tav>
                                      </p:tavLst>
                                    </p:anim>
                                    <p:anim calcmode="lin" valueType="num">
                                      <p:cBhvr>
                                        <p:cTn id="45" dur="500" fill="hold"/>
                                        <p:tgtEl>
                                          <p:spTgt spid="39"/>
                                        </p:tgtEl>
                                        <p:attrNameLst>
                                          <p:attrName>ppt_h</p:attrName>
                                        </p:attrNameLst>
                                      </p:cBhvr>
                                      <p:tavLst>
                                        <p:tav tm="0">
                                          <p:val>
                                            <p:fltVal val="0"/>
                                          </p:val>
                                        </p:tav>
                                        <p:tav tm="100000">
                                          <p:val>
                                            <p:strVal val="#ppt_h"/>
                                          </p:val>
                                        </p:tav>
                                      </p:tavLst>
                                    </p:anim>
                                  </p:childTnLst>
                                </p:cTn>
                              </p:par>
                              <p:par>
                                <p:cTn id="46" presetID="23" presetClass="entr" presetSubtype="16"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43"/>
                                        </p:tgtEl>
                                        <p:attrNameLst>
                                          <p:attrName>style.visibility</p:attrName>
                                        </p:attrNameLst>
                                      </p:cBhvr>
                                      <p:to>
                                        <p:strVal val="visible"/>
                                      </p:to>
                                    </p:set>
                                    <p:anim calcmode="lin" valueType="num">
                                      <p:cBhvr>
                                        <p:cTn id="54" dur="500" fill="hold"/>
                                        <p:tgtEl>
                                          <p:spTgt spid="43"/>
                                        </p:tgtEl>
                                        <p:attrNameLst>
                                          <p:attrName>ppt_w</p:attrName>
                                        </p:attrNameLst>
                                      </p:cBhvr>
                                      <p:tavLst>
                                        <p:tav tm="0">
                                          <p:val>
                                            <p:fltVal val="0"/>
                                          </p:val>
                                        </p:tav>
                                        <p:tav tm="100000">
                                          <p:val>
                                            <p:strVal val="#ppt_w"/>
                                          </p:val>
                                        </p:tav>
                                      </p:tavLst>
                                    </p:anim>
                                    <p:anim calcmode="lin" valueType="num">
                                      <p:cBhvr>
                                        <p:cTn id="55" dur="500" fill="hold"/>
                                        <p:tgtEl>
                                          <p:spTgt spid="43"/>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childTnLst>
                                </p:cTn>
                              </p:par>
                              <p:par>
                                <p:cTn id="60" presetID="23" presetClass="entr" presetSubtype="16"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childTnLst>
                                </p:cTn>
                              </p:par>
                              <p:par>
                                <p:cTn id="64" presetID="32" presetClass="emph" presetSubtype="0" repeatCount="indefinite" fill="hold" nodeType="withEffect">
                                  <p:stCondLst>
                                    <p:cond delay="0"/>
                                  </p:stCondLst>
                                  <p:childTnLst>
                                    <p:animRot by="120000">
                                      <p:cBhvr>
                                        <p:cTn id="65" dur="50" fill="hold">
                                          <p:stCondLst>
                                            <p:cond delay="0"/>
                                          </p:stCondLst>
                                        </p:cTn>
                                        <p:tgtEl>
                                          <p:spTgt spid="24"/>
                                        </p:tgtEl>
                                        <p:attrNameLst>
                                          <p:attrName>r</p:attrName>
                                        </p:attrNameLst>
                                      </p:cBhvr>
                                    </p:animRot>
                                    <p:animRot by="-240000">
                                      <p:cBhvr>
                                        <p:cTn id="66" dur="100" fill="hold">
                                          <p:stCondLst>
                                            <p:cond delay="100"/>
                                          </p:stCondLst>
                                        </p:cTn>
                                        <p:tgtEl>
                                          <p:spTgt spid="24"/>
                                        </p:tgtEl>
                                        <p:attrNameLst>
                                          <p:attrName>r</p:attrName>
                                        </p:attrNameLst>
                                      </p:cBhvr>
                                    </p:animRot>
                                    <p:animRot by="240000">
                                      <p:cBhvr>
                                        <p:cTn id="67" dur="100" fill="hold">
                                          <p:stCondLst>
                                            <p:cond delay="200"/>
                                          </p:stCondLst>
                                        </p:cTn>
                                        <p:tgtEl>
                                          <p:spTgt spid="24"/>
                                        </p:tgtEl>
                                        <p:attrNameLst>
                                          <p:attrName>r</p:attrName>
                                        </p:attrNameLst>
                                      </p:cBhvr>
                                    </p:animRot>
                                    <p:animRot by="-240000">
                                      <p:cBhvr>
                                        <p:cTn id="68" dur="100" fill="hold">
                                          <p:stCondLst>
                                            <p:cond delay="300"/>
                                          </p:stCondLst>
                                        </p:cTn>
                                        <p:tgtEl>
                                          <p:spTgt spid="24"/>
                                        </p:tgtEl>
                                        <p:attrNameLst>
                                          <p:attrName>r</p:attrName>
                                        </p:attrNameLst>
                                      </p:cBhvr>
                                    </p:animRot>
                                    <p:animRot by="120000">
                                      <p:cBhvr>
                                        <p:cTn id="69" dur="100" fill="hold">
                                          <p:stCondLst>
                                            <p:cond delay="400"/>
                                          </p:stCondLst>
                                        </p:cTn>
                                        <p:tgtEl>
                                          <p:spTgt spid="24"/>
                                        </p:tgtEl>
                                        <p:attrNameLst>
                                          <p:attrName>r</p:attrName>
                                        </p:attrNameLst>
                                      </p:cBhvr>
                                    </p:animRot>
                                  </p:childTnLst>
                                </p:cTn>
                              </p:par>
                              <p:par>
                                <p:cTn id="70" presetID="53" presetClass="entr" presetSubtype="528"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1250" fill="hold"/>
                                        <p:tgtEl>
                                          <p:spTgt spid="26"/>
                                        </p:tgtEl>
                                        <p:attrNameLst>
                                          <p:attrName>ppt_w</p:attrName>
                                        </p:attrNameLst>
                                      </p:cBhvr>
                                      <p:tavLst>
                                        <p:tav tm="0">
                                          <p:val>
                                            <p:fltVal val="0"/>
                                          </p:val>
                                        </p:tav>
                                        <p:tav tm="100000">
                                          <p:val>
                                            <p:strVal val="#ppt_w"/>
                                          </p:val>
                                        </p:tav>
                                      </p:tavLst>
                                    </p:anim>
                                    <p:anim calcmode="lin" valueType="num">
                                      <p:cBhvr>
                                        <p:cTn id="73" dur="1250" fill="hold"/>
                                        <p:tgtEl>
                                          <p:spTgt spid="26"/>
                                        </p:tgtEl>
                                        <p:attrNameLst>
                                          <p:attrName>ppt_h</p:attrName>
                                        </p:attrNameLst>
                                      </p:cBhvr>
                                      <p:tavLst>
                                        <p:tav tm="0">
                                          <p:val>
                                            <p:fltVal val="0"/>
                                          </p:val>
                                        </p:tav>
                                        <p:tav tm="100000">
                                          <p:val>
                                            <p:strVal val="#ppt_h"/>
                                          </p:val>
                                        </p:tav>
                                      </p:tavLst>
                                    </p:anim>
                                    <p:animEffect transition="in" filter="fade">
                                      <p:cBhvr>
                                        <p:cTn id="74" dur="1250"/>
                                        <p:tgtEl>
                                          <p:spTgt spid="26"/>
                                        </p:tgtEl>
                                      </p:cBhvr>
                                    </p:animEffect>
                                    <p:anim calcmode="lin" valueType="num">
                                      <p:cBhvr>
                                        <p:cTn id="75" dur="1250" fill="hold"/>
                                        <p:tgtEl>
                                          <p:spTgt spid="26"/>
                                        </p:tgtEl>
                                        <p:attrNameLst>
                                          <p:attrName>ppt_x</p:attrName>
                                        </p:attrNameLst>
                                      </p:cBhvr>
                                      <p:tavLst>
                                        <p:tav tm="0">
                                          <p:val>
                                            <p:fltVal val="0.5"/>
                                          </p:val>
                                        </p:tav>
                                        <p:tav tm="100000">
                                          <p:val>
                                            <p:strVal val="#ppt_x"/>
                                          </p:val>
                                        </p:tav>
                                      </p:tavLst>
                                    </p:anim>
                                    <p:anim calcmode="lin" valueType="num">
                                      <p:cBhvr>
                                        <p:cTn id="76" dur="1250" fill="hold"/>
                                        <p:tgtEl>
                                          <p:spTgt spid="26"/>
                                        </p:tgtEl>
                                        <p:attrNameLst>
                                          <p:attrName>ppt_y</p:attrName>
                                        </p:attrNameLst>
                                      </p:cBhvr>
                                      <p:tavLst>
                                        <p:tav tm="0">
                                          <p:val>
                                            <p:fltVal val="0.5"/>
                                          </p:val>
                                        </p:tav>
                                        <p:tav tm="100000">
                                          <p:val>
                                            <p:strVal val="#ppt_y"/>
                                          </p:val>
                                        </p:tav>
                                      </p:tavLst>
                                    </p:anim>
                                  </p:childTnLst>
                                </p:cTn>
                              </p:par>
                              <p:par>
                                <p:cTn id="77" presetID="23" presetClass="entr" presetSubtype="16" fill="hold"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p:tgtEl>
                                          <p:spTgt spid="18"/>
                                        </p:tgtEl>
                                        <p:attrNameLst>
                                          <p:attrName>ppt_y</p:attrName>
                                        </p:attrNameLst>
                                      </p:cBhvr>
                                      <p:tavLst>
                                        <p:tav tm="0">
                                          <p:val>
                                            <p:strVal val="#ppt_y+#ppt_h*1.125000"/>
                                          </p:val>
                                        </p:tav>
                                        <p:tav tm="100000">
                                          <p:val>
                                            <p:strVal val="#ppt_y"/>
                                          </p:val>
                                        </p:tav>
                                      </p:tavLst>
                                    </p:anim>
                                    <p:animEffect transition="in" filter="wipe(up)">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dissolve">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4" grpId="0" animBg="1"/>
      <p:bldP spid="38" grpId="0" animBg="1"/>
      <p:bldP spid="39" grpId="0" animBg="1"/>
      <p:bldP spid="43" grpId="0" animBg="1"/>
      <p:bldP spid="47" grpId="0" animBg="1"/>
      <p:bldP spid="50" grpId="0" animBg="1"/>
      <p:bldP spid="2" grpId="0" animBg="1"/>
      <p:bldP spid="51" grpId="0" animBg="1"/>
      <p:bldP spid="51" grpId="1" animBg="1"/>
      <p:bldP spid="12"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Callout 3"/>
          <p:cNvSpPr/>
          <p:nvPr/>
        </p:nvSpPr>
        <p:spPr>
          <a:xfrm>
            <a:off x="3581400" y="457200"/>
            <a:ext cx="5029200" cy="1219200"/>
          </a:xfrm>
          <a:prstGeom prst="downArrowCallo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a:solidFill>
                  <a:srgbClr val="FFFF00"/>
                </a:solidFill>
                <a:latin typeface="SutonnyMJ" pitchFamily="2" charset="0"/>
              </a:rPr>
              <a:t>AvDUcyU </a:t>
            </a:r>
            <a:r>
              <a:rPr lang="en-US" sz="4800" b="1" i="1" dirty="0" err="1">
                <a:solidFill>
                  <a:srgbClr val="FFFF00"/>
                </a:solidFill>
                <a:latin typeface="SutonnyMJ" pitchFamily="2" charset="0"/>
              </a:rPr>
              <a:t>wWfvBm</a:t>
            </a:r>
            <a:r>
              <a:rPr lang="en-US" sz="4800" b="1" i="1" dirty="0">
                <a:solidFill>
                  <a:srgbClr val="FFFF00"/>
                </a:solidFill>
                <a:latin typeface="SutonnyMJ" pitchFamily="2" charset="0"/>
              </a:rPr>
              <a:t> </a:t>
            </a:r>
            <a:r>
              <a:rPr lang="en-US" sz="4800" b="1" i="1" dirty="0" err="1">
                <a:solidFill>
                  <a:srgbClr val="FFFF00"/>
                </a:solidFill>
                <a:latin typeface="SutonnyMJ" pitchFamily="2" charset="0"/>
              </a:rPr>
              <a:t>Kx</a:t>
            </a:r>
            <a:r>
              <a:rPr lang="en-US" sz="4800" b="1" i="1" dirty="0">
                <a:solidFill>
                  <a:srgbClr val="FFFF00"/>
                </a:solidFill>
                <a:latin typeface="SutonnyMJ" pitchFamily="2" charset="0"/>
              </a:rPr>
              <a:t> ?</a:t>
            </a:r>
          </a:p>
        </p:txBody>
      </p:sp>
      <p:sp>
        <p:nvSpPr>
          <p:cNvPr id="5" name="Rounded Rectangle 4"/>
          <p:cNvSpPr/>
          <p:nvPr/>
        </p:nvSpPr>
        <p:spPr>
          <a:xfrm>
            <a:off x="1905000" y="1905000"/>
            <a:ext cx="8382000" cy="4724400"/>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SutonnyMJ" pitchFamily="2" charset="0"/>
              </a:rPr>
              <a:t>‡h </a:t>
            </a:r>
            <a:r>
              <a:rPr lang="en-US" sz="6000" b="1" dirty="0" err="1">
                <a:latin typeface="SutonnyMJ" pitchFamily="2" charset="0"/>
              </a:rPr>
              <a:t>mKj</a:t>
            </a:r>
            <a:r>
              <a:rPr lang="en-US" sz="6000" b="1" dirty="0">
                <a:latin typeface="SutonnyMJ" pitchFamily="2" charset="0"/>
              </a:rPr>
              <a:t> </a:t>
            </a:r>
            <a:r>
              <a:rPr lang="en-US" sz="6000" b="1" dirty="0" err="1">
                <a:latin typeface="SutonnyMJ" pitchFamily="2" charset="0"/>
              </a:rPr>
              <a:t>wWfvBm</a:t>
            </a:r>
            <a:r>
              <a:rPr lang="en-US" sz="6000" b="1" dirty="0">
                <a:latin typeface="SutonnyMJ" pitchFamily="2" charset="0"/>
              </a:rPr>
              <a:t> </a:t>
            </a:r>
            <a:r>
              <a:rPr lang="en-US" sz="6000" b="1" dirty="0" err="1">
                <a:latin typeface="SutonnyMJ" pitchFamily="2" charset="0"/>
              </a:rPr>
              <a:t>ev</a:t>
            </a:r>
            <a:r>
              <a:rPr lang="en-US" sz="6000" b="1" dirty="0">
                <a:latin typeface="SutonnyMJ" pitchFamily="2" charset="0"/>
              </a:rPr>
              <a:t> </a:t>
            </a:r>
            <a:r>
              <a:rPr lang="en-US" sz="6000" b="1" dirty="0" err="1">
                <a:latin typeface="SutonnyMJ" pitchFamily="2" charset="0"/>
              </a:rPr>
              <a:t>hš¿vs‡ki</a:t>
            </a:r>
            <a:r>
              <a:rPr lang="en-US" sz="6000" b="1" dirty="0">
                <a:latin typeface="SutonnyMJ" pitchFamily="2" charset="0"/>
              </a:rPr>
              <a:t> </a:t>
            </a:r>
            <a:r>
              <a:rPr lang="en-US" sz="6000" b="1" dirty="0" err="1">
                <a:latin typeface="SutonnyMJ" pitchFamily="2" charset="0"/>
              </a:rPr>
              <a:t>gva</a:t>
            </a:r>
            <a:r>
              <a:rPr lang="en-US" sz="6000" b="1" dirty="0">
                <a:latin typeface="SutonnyMJ" pitchFamily="2" charset="0"/>
              </a:rPr>
              <a:t>¨‡g </a:t>
            </a:r>
            <a:r>
              <a:rPr lang="en-US" sz="6000" b="1" dirty="0" err="1">
                <a:latin typeface="SutonnyMJ" pitchFamily="2" charset="0"/>
              </a:rPr>
              <a:t>Kw¤úDUv‡i</a:t>
            </a:r>
            <a:r>
              <a:rPr lang="en-US" sz="6000" b="1" dirty="0">
                <a:latin typeface="SutonnyMJ" pitchFamily="2" charset="0"/>
              </a:rPr>
              <a:t> Z_¨ </a:t>
            </a:r>
            <a:r>
              <a:rPr lang="en-US" sz="6000" b="1" dirty="0" err="1">
                <a:latin typeface="SutonnyMJ" pitchFamily="2" charset="0"/>
              </a:rPr>
              <a:t>ev</a:t>
            </a:r>
            <a:r>
              <a:rPr lang="en-US" sz="6000" b="1" dirty="0">
                <a:latin typeface="SutonnyMJ" pitchFamily="2" charset="0"/>
              </a:rPr>
              <a:t> </a:t>
            </a:r>
            <a:r>
              <a:rPr lang="en-US" sz="6000" b="1" dirty="0" err="1">
                <a:latin typeface="SutonnyMJ" pitchFamily="2" charset="0"/>
              </a:rPr>
              <a:t>djvdj</a:t>
            </a:r>
            <a:r>
              <a:rPr lang="en-US" sz="6000" b="1" dirty="0">
                <a:latin typeface="SutonnyMJ" pitchFamily="2" charset="0"/>
              </a:rPr>
              <a:t> </a:t>
            </a:r>
            <a:r>
              <a:rPr lang="en-US" sz="6000" b="1" dirty="0" err="1">
                <a:latin typeface="SutonnyMJ" pitchFamily="2" charset="0"/>
              </a:rPr>
              <a:t>cÖKvk</a:t>
            </a:r>
            <a:r>
              <a:rPr lang="en-US" sz="6000" b="1" dirty="0">
                <a:latin typeface="SutonnyMJ" pitchFamily="2" charset="0"/>
              </a:rPr>
              <a:t> </a:t>
            </a:r>
            <a:r>
              <a:rPr lang="en-US" sz="6000" b="1" dirty="0" err="1">
                <a:latin typeface="SutonnyMJ" pitchFamily="2" charset="0"/>
              </a:rPr>
              <a:t>Kiv</a:t>
            </a:r>
            <a:r>
              <a:rPr lang="en-US" sz="6000" b="1" dirty="0">
                <a:latin typeface="SutonnyMJ" pitchFamily="2" charset="0"/>
              </a:rPr>
              <a:t> nq </a:t>
            </a:r>
            <a:r>
              <a:rPr lang="en-US" sz="6000" b="1" dirty="0" err="1">
                <a:latin typeface="SutonnyMJ" pitchFamily="2" charset="0"/>
              </a:rPr>
              <a:t>Zv‡K</a:t>
            </a:r>
            <a:r>
              <a:rPr lang="en-US" sz="6000" b="1" dirty="0">
                <a:latin typeface="SutonnyMJ" pitchFamily="2" charset="0"/>
              </a:rPr>
              <a:t> AvDUcyU </a:t>
            </a:r>
            <a:r>
              <a:rPr lang="en-US" sz="6000" b="1" dirty="0" err="1">
                <a:latin typeface="SutonnyMJ" pitchFamily="2" charset="0"/>
              </a:rPr>
              <a:t>wWfvBm</a:t>
            </a:r>
            <a:r>
              <a:rPr lang="en-US" sz="6000" b="1" dirty="0">
                <a:latin typeface="SutonnyMJ" pitchFamily="2" charset="0"/>
              </a:rPr>
              <a:t> </a:t>
            </a:r>
            <a:r>
              <a:rPr lang="en-US" sz="6000" b="1" dirty="0" err="1">
                <a:latin typeface="SutonnyMJ" pitchFamily="2" charset="0"/>
              </a:rPr>
              <a:t>e‡j</a:t>
            </a:r>
            <a:r>
              <a:rPr lang="en-US" sz="6000" b="1" dirty="0">
                <a:latin typeface="SutonnyMJ" pitchFamily="2" charset="0"/>
              </a:rPr>
              <a:t> </a:t>
            </a: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752601" y="1295400"/>
            <a:ext cx="1780517" cy="9144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B0F0"/>
                </a:solidFill>
                <a:latin typeface="NikoshBAN" panose="02000000000000000000" pitchFamily="2" charset="0"/>
                <a:cs typeface="NikoshBAN" panose="02000000000000000000" pitchFamily="2" charset="0"/>
              </a:rPr>
              <a:t>জয়স্টিক</a:t>
            </a:r>
            <a:endParaRPr lang="en-US" sz="3200" b="1" dirty="0">
              <a:solidFill>
                <a:srgbClr val="00B0F0"/>
              </a:solidFill>
              <a:latin typeface="NikoshBAN" panose="02000000000000000000" pitchFamily="2" charset="0"/>
              <a:cs typeface="NikoshBAN" panose="02000000000000000000" pitchFamily="2" charset="0"/>
            </a:endParaRPr>
          </a:p>
        </p:txBody>
      </p:sp>
      <p:sp>
        <p:nvSpPr>
          <p:cNvPr id="18" name="Oval 17"/>
          <p:cNvSpPr/>
          <p:nvPr/>
        </p:nvSpPr>
        <p:spPr>
          <a:xfrm>
            <a:off x="2667000" y="3505200"/>
            <a:ext cx="2362200" cy="9906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bn-BD" sz="2800" b="1" dirty="0">
                <a:solidFill>
                  <a:srgbClr val="002060"/>
                </a:solidFill>
                <a:latin typeface="NikoshBAN" panose="02000000000000000000" pitchFamily="2" charset="0"/>
                <a:cs typeface="NikoshBAN" panose="02000000000000000000" pitchFamily="2" charset="0"/>
              </a:rPr>
              <a:t>মাইক্রোফোন</a:t>
            </a:r>
            <a:endParaRPr lang="en-US" sz="2800" b="1" dirty="0">
              <a:solidFill>
                <a:srgbClr val="002060"/>
              </a:solidFill>
              <a:latin typeface="NikoshBAN" panose="02000000000000000000" pitchFamily="2" charset="0"/>
              <a:cs typeface="NikoshBAN" panose="02000000000000000000" pitchFamily="2" charset="0"/>
            </a:endParaRPr>
          </a:p>
        </p:txBody>
      </p:sp>
      <p:sp>
        <p:nvSpPr>
          <p:cNvPr id="36" name="Oval 35"/>
          <p:cNvSpPr/>
          <p:nvPr/>
        </p:nvSpPr>
        <p:spPr>
          <a:xfrm>
            <a:off x="8763001" y="1676400"/>
            <a:ext cx="1628117" cy="914400"/>
          </a:xfrm>
          <a:prstGeom prst="ellipse">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rgbClr val="00B0F0"/>
                </a:solidFill>
                <a:latin typeface="NikoshBAN" panose="02000000000000000000" pitchFamily="2" charset="0"/>
                <a:cs typeface="NikoshBAN" panose="02000000000000000000" pitchFamily="2" charset="0"/>
              </a:rPr>
              <a:t>ও এম আর </a:t>
            </a:r>
            <a:endParaRPr lang="en-US" sz="3200" b="1" dirty="0">
              <a:solidFill>
                <a:srgbClr val="00B0F0"/>
              </a:solidFill>
              <a:latin typeface="NikoshBAN" panose="02000000000000000000" pitchFamily="2" charset="0"/>
              <a:cs typeface="NikoshBAN" panose="02000000000000000000" pitchFamily="2" charset="0"/>
            </a:endParaRPr>
          </a:p>
        </p:txBody>
      </p:sp>
      <p:sp>
        <p:nvSpPr>
          <p:cNvPr id="38" name="Down Arrow 37"/>
          <p:cNvSpPr/>
          <p:nvPr/>
        </p:nvSpPr>
        <p:spPr>
          <a:xfrm>
            <a:off x="5715000" y="914400"/>
            <a:ext cx="457200" cy="2362200"/>
          </a:xfrm>
          <a:prstGeom prst="downArrow">
            <a:avLst/>
          </a:prstGeom>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1" name="Down Arrow 40"/>
          <p:cNvSpPr/>
          <p:nvPr/>
        </p:nvSpPr>
        <p:spPr>
          <a:xfrm rot="19356238">
            <a:off x="8165223" y="759986"/>
            <a:ext cx="457200" cy="1370492"/>
          </a:xfrm>
          <a:prstGeom prst="downArrow">
            <a:avLst/>
          </a:prstGeom>
          <a:ln w="28575">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4" name="Down Arrow 43"/>
          <p:cNvSpPr/>
          <p:nvPr/>
        </p:nvSpPr>
        <p:spPr>
          <a:xfrm rot="20290725">
            <a:off x="7235334" y="840885"/>
            <a:ext cx="457200" cy="3197964"/>
          </a:xfrm>
          <a:prstGeom prst="downArrow">
            <a:avLst/>
          </a:prstGeom>
          <a:ln w="28575">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8" name="Down Arrow 47"/>
          <p:cNvSpPr/>
          <p:nvPr/>
        </p:nvSpPr>
        <p:spPr>
          <a:xfrm rot="3417212">
            <a:off x="3785310" y="607569"/>
            <a:ext cx="457200" cy="1223562"/>
          </a:xfrm>
          <a:prstGeom prst="downArrow">
            <a:avLst/>
          </a:prstGeom>
          <a:ln w="28575">
            <a:solidFill>
              <a:srgbClr val="7030A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49" name="Down Arrow 48"/>
          <p:cNvSpPr/>
          <p:nvPr/>
        </p:nvSpPr>
        <p:spPr>
          <a:xfrm rot="1639642">
            <a:off x="4424664" y="738689"/>
            <a:ext cx="457200" cy="2758474"/>
          </a:xfrm>
          <a:prstGeom prst="downArrow">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Oval 1"/>
          <p:cNvSpPr/>
          <p:nvPr/>
        </p:nvSpPr>
        <p:spPr>
          <a:xfrm>
            <a:off x="2590800" y="152400"/>
            <a:ext cx="6934200" cy="8382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3600" b="1" i="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আউট</a:t>
            </a:r>
            <a:r>
              <a:rPr lang="bn-IN" sz="3600" b="1" i="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ডিভাইসের নাম</a:t>
            </a:r>
            <a:endParaRPr lang="en-US" sz="3600" b="1" i="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2" name="Oval 51"/>
          <p:cNvSpPr/>
          <p:nvPr/>
        </p:nvSpPr>
        <p:spPr>
          <a:xfrm>
            <a:off x="5029200" y="3352800"/>
            <a:ext cx="2286000" cy="1066800"/>
          </a:xfrm>
          <a:prstGeom prst="ellipse">
            <a:avLst/>
          </a:prstGeom>
          <a:blipFill>
            <a:blip r:embed="rId5"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a:solidFill>
                  <a:schemeClr val="bg1"/>
                </a:solidFill>
                <a:latin typeface="NikoshBAN" panose="02000000000000000000" pitchFamily="2" charset="0"/>
                <a:cs typeface="NikoshBAN" panose="02000000000000000000" pitchFamily="2" charset="0"/>
              </a:rPr>
              <a:t>ওয়েবক্যাম</a:t>
            </a:r>
            <a:endParaRPr lang="en-US" sz="3200" b="1" dirty="0">
              <a:solidFill>
                <a:schemeClr val="bg1"/>
              </a:solidFill>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rcRect l="12892" t="11155" r="19425"/>
          <a:stretch>
            <a:fillRect/>
          </a:stretch>
        </p:blipFill>
        <p:spPr>
          <a:xfrm>
            <a:off x="8839200" y="2675084"/>
            <a:ext cx="1752600" cy="1744517"/>
          </a:xfrm>
          <a:prstGeom prst="rect">
            <a:avLst/>
          </a:prstGeom>
          <a:ln>
            <a:noFill/>
          </a:ln>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76401" y="2209801"/>
            <a:ext cx="1750581" cy="1323171"/>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53000" y="4648200"/>
            <a:ext cx="2209800" cy="1600200"/>
          </a:xfrm>
          <a:prstGeom prst="rect">
            <a:avLst/>
          </a:prstGeom>
          <a:solidFill>
            <a:schemeClr val="accent2"/>
          </a:solidFill>
          <a:ln>
            <a:noFill/>
          </a:ln>
        </p:spPr>
      </p:pic>
      <p:pic>
        <p:nvPicPr>
          <p:cNvPr id="25" name="Picture 24"/>
          <p:cNvPicPr>
            <a:picLocks noChangeAspect="1"/>
          </p:cNvPicPr>
          <p:nvPr/>
        </p:nvPicPr>
        <p:blipFill rotWithShape="1">
          <a:blip r:embed="rId9" cstate="print">
            <a:extLst>
              <a:ext uri="{28A0092B-C50C-407E-A947-70E740481C1C}">
                <a14:useLocalDpi xmlns:a14="http://schemas.microsoft.com/office/drawing/2010/main" val="0"/>
              </a:ext>
            </a:extLst>
          </a:blip>
          <a:srcRect l="14667" t="11338" r="18176"/>
          <a:stretch/>
        </p:blipFill>
        <p:spPr>
          <a:xfrm>
            <a:off x="2133601" y="4572001"/>
            <a:ext cx="1982427" cy="1492827"/>
          </a:xfrm>
          <a:prstGeom prst="rect">
            <a:avLst/>
          </a:prstGeom>
          <a:ln>
            <a:noFill/>
          </a:ln>
        </p:spPr>
      </p:pic>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8600" y="5029200"/>
            <a:ext cx="1905000" cy="1177038"/>
          </a:xfrm>
          <a:prstGeom prst="rect">
            <a:avLst/>
          </a:prstGeom>
          <a:ln>
            <a:noFill/>
          </a:ln>
        </p:spPr>
      </p:pic>
      <p:sp>
        <p:nvSpPr>
          <p:cNvPr id="35" name="Oval 34"/>
          <p:cNvSpPr/>
          <p:nvPr/>
        </p:nvSpPr>
        <p:spPr>
          <a:xfrm>
            <a:off x="7315200" y="4038600"/>
            <a:ext cx="1905000" cy="838200"/>
          </a:xfrm>
          <a:prstGeom prst="ellipse">
            <a:avLst/>
          </a:prstGeom>
          <a:blipFill>
            <a:blip r:embed="rId4"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pPr>
            <a:r>
              <a:rPr lang="bn-BD" sz="3200" b="1" dirty="0">
                <a:solidFill>
                  <a:srgbClr val="002060"/>
                </a:solidFill>
                <a:latin typeface="NikoshBAN" panose="02000000000000000000" pitchFamily="2" charset="0"/>
                <a:cs typeface="NikoshBAN" panose="02000000000000000000" pitchFamily="2" charset="0"/>
              </a:rPr>
              <a:t>বারকোড রিডার</a:t>
            </a:r>
            <a:endParaRPr lang="en-US" sz="32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24525319"/>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 calcmode="lin" valueType="num">
                                      <p:cBhvr>
                                        <p:cTn id="18" dur="500" fill="hold"/>
                                        <p:tgtEl>
                                          <p:spTgt spid="48"/>
                                        </p:tgtEl>
                                        <p:attrNameLst>
                                          <p:attrName>ppt_w</p:attrName>
                                        </p:attrNameLst>
                                      </p:cBhvr>
                                      <p:tavLst>
                                        <p:tav tm="0">
                                          <p:val>
                                            <p:fltVal val="0"/>
                                          </p:val>
                                        </p:tav>
                                        <p:tav tm="100000">
                                          <p:val>
                                            <p:strVal val="#ppt_w"/>
                                          </p:val>
                                        </p:tav>
                                      </p:tavLst>
                                    </p:anim>
                                    <p:anim calcmode="lin" valueType="num">
                                      <p:cBhvr>
                                        <p:cTn id="19" dur="500" fill="hold"/>
                                        <p:tgtEl>
                                          <p:spTgt spid="48"/>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52"/>
                                        </p:tgtEl>
                                        <p:attrNameLst>
                                          <p:attrName>style.visibility</p:attrName>
                                        </p:attrNameLst>
                                      </p:cBhvr>
                                      <p:to>
                                        <p:strVal val="visible"/>
                                      </p:to>
                                    </p:set>
                                    <p:anim calcmode="lin" valueType="num">
                                      <p:cBhvr>
                                        <p:cTn id="40" dur="500" fill="hold"/>
                                        <p:tgtEl>
                                          <p:spTgt spid="52"/>
                                        </p:tgtEl>
                                        <p:attrNameLst>
                                          <p:attrName>ppt_w</p:attrName>
                                        </p:attrNameLst>
                                      </p:cBhvr>
                                      <p:tavLst>
                                        <p:tav tm="0">
                                          <p:val>
                                            <p:fltVal val="0"/>
                                          </p:val>
                                        </p:tav>
                                        <p:tav tm="100000">
                                          <p:val>
                                            <p:strVal val="#ppt_w"/>
                                          </p:val>
                                        </p:tav>
                                      </p:tavLst>
                                    </p:anim>
                                    <p:anim calcmode="lin" valueType="num">
                                      <p:cBhvr>
                                        <p:cTn id="41"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 calcmode="lin" valueType="num">
                                      <p:cBhvr>
                                        <p:cTn id="46" dur="500" fill="hold"/>
                                        <p:tgtEl>
                                          <p:spTgt spid="44"/>
                                        </p:tgtEl>
                                        <p:attrNameLst>
                                          <p:attrName>ppt_w</p:attrName>
                                        </p:attrNameLst>
                                      </p:cBhvr>
                                      <p:tavLst>
                                        <p:tav tm="0">
                                          <p:val>
                                            <p:fltVal val="0"/>
                                          </p:val>
                                        </p:tav>
                                        <p:tav tm="100000">
                                          <p:val>
                                            <p:strVal val="#ppt_w"/>
                                          </p:val>
                                        </p:tav>
                                      </p:tavLst>
                                    </p:anim>
                                    <p:anim calcmode="lin" valueType="num">
                                      <p:cBhvr>
                                        <p:cTn id="47" dur="500" fill="hold"/>
                                        <p:tgtEl>
                                          <p:spTgt spid="44"/>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childTnLst>
                                </p:cTn>
                              </p:par>
                              <p:par>
                                <p:cTn id="62" presetID="22" presetClass="entr" presetSubtype="2"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right)">
                                      <p:cBhvr>
                                        <p:cTn id="64" dur="1250"/>
                                        <p:tgtEl>
                                          <p:spTgt spid="22"/>
                                        </p:tgtEl>
                                      </p:cBhvr>
                                    </p:animEffect>
                                  </p:childTnLst>
                                </p:cTn>
                              </p:par>
                              <p:par>
                                <p:cTn id="65" presetID="22" presetClass="entr" presetSubtype="8"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1250"/>
                                        <p:tgtEl>
                                          <p:spTgt spid="23"/>
                                        </p:tgtEl>
                                      </p:cBhvr>
                                    </p:animEffect>
                                  </p:childTnLst>
                                </p:cTn>
                              </p:par>
                              <p:par>
                                <p:cTn id="68" presetID="53" presetClass="entr" presetSubtype="528" fill="hold" nodeType="with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1250" fill="hold"/>
                                        <p:tgtEl>
                                          <p:spTgt spid="24"/>
                                        </p:tgtEl>
                                        <p:attrNameLst>
                                          <p:attrName>ppt_w</p:attrName>
                                        </p:attrNameLst>
                                      </p:cBhvr>
                                      <p:tavLst>
                                        <p:tav tm="0">
                                          <p:val>
                                            <p:fltVal val="0"/>
                                          </p:val>
                                        </p:tav>
                                        <p:tav tm="100000">
                                          <p:val>
                                            <p:strVal val="#ppt_w"/>
                                          </p:val>
                                        </p:tav>
                                      </p:tavLst>
                                    </p:anim>
                                    <p:anim calcmode="lin" valueType="num">
                                      <p:cBhvr>
                                        <p:cTn id="71" dur="1250" fill="hold"/>
                                        <p:tgtEl>
                                          <p:spTgt spid="24"/>
                                        </p:tgtEl>
                                        <p:attrNameLst>
                                          <p:attrName>ppt_h</p:attrName>
                                        </p:attrNameLst>
                                      </p:cBhvr>
                                      <p:tavLst>
                                        <p:tav tm="0">
                                          <p:val>
                                            <p:fltVal val="0"/>
                                          </p:val>
                                        </p:tav>
                                        <p:tav tm="100000">
                                          <p:val>
                                            <p:strVal val="#ppt_h"/>
                                          </p:val>
                                        </p:tav>
                                      </p:tavLst>
                                    </p:anim>
                                    <p:animEffect transition="in" filter="fade">
                                      <p:cBhvr>
                                        <p:cTn id="72" dur="1250"/>
                                        <p:tgtEl>
                                          <p:spTgt spid="24"/>
                                        </p:tgtEl>
                                      </p:cBhvr>
                                    </p:animEffect>
                                    <p:anim calcmode="lin" valueType="num">
                                      <p:cBhvr>
                                        <p:cTn id="73" dur="1250" fill="hold"/>
                                        <p:tgtEl>
                                          <p:spTgt spid="24"/>
                                        </p:tgtEl>
                                        <p:attrNameLst>
                                          <p:attrName>ppt_x</p:attrName>
                                        </p:attrNameLst>
                                      </p:cBhvr>
                                      <p:tavLst>
                                        <p:tav tm="0">
                                          <p:val>
                                            <p:fltVal val="0.5"/>
                                          </p:val>
                                        </p:tav>
                                        <p:tav tm="100000">
                                          <p:val>
                                            <p:strVal val="#ppt_x"/>
                                          </p:val>
                                        </p:tav>
                                      </p:tavLst>
                                    </p:anim>
                                    <p:anim calcmode="lin" valueType="num">
                                      <p:cBhvr>
                                        <p:cTn id="74" dur="1250" fill="hold"/>
                                        <p:tgtEl>
                                          <p:spTgt spid="24"/>
                                        </p:tgtEl>
                                        <p:attrNameLst>
                                          <p:attrName>ppt_y</p:attrName>
                                        </p:attrNameLst>
                                      </p:cBhvr>
                                      <p:tavLst>
                                        <p:tav tm="0">
                                          <p:val>
                                            <p:fltVal val="0.5"/>
                                          </p:val>
                                        </p:tav>
                                        <p:tav tm="100000">
                                          <p:val>
                                            <p:strVal val="#ppt_y"/>
                                          </p:val>
                                        </p:tav>
                                      </p:tavLst>
                                    </p:anim>
                                  </p:childTnLst>
                                </p:cTn>
                              </p:par>
                              <p:par>
                                <p:cTn id="75" presetID="22" presetClass="entr" presetSubtype="8"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1250"/>
                                        <p:tgtEl>
                                          <p:spTgt spid="25"/>
                                        </p:tgtEl>
                                      </p:cBhvr>
                                    </p:animEffect>
                                  </p:childTnLst>
                                </p:cTn>
                              </p:par>
                              <p:par>
                                <p:cTn id="78" presetID="22" presetClass="entr" presetSubtype="2" fill="hold"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right)">
                                      <p:cBhvr>
                                        <p:cTn id="80" dur="1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animBg="1"/>
      <p:bldP spid="36" grpId="0" animBg="1"/>
      <p:bldP spid="38" grpId="0" animBg="1"/>
      <p:bldP spid="41" grpId="0" animBg="1"/>
      <p:bldP spid="44" grpId="0" animBg="1"/>
      <p:bldP spid="48" grpId="0" animBg="1"/>
      <p:bldP spid="49" grpId="0" animBg="1"/>
      <p:bldP spid="2" grpId="0" animBg="1"/>
      <p:bldP spid="52" grpId="0" animBg="1"/>
      <p:bldP spid="35"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C3D69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282</TotalTime>
  <Words>616</Words>
  <Application>Microsoft Office PowerPoint</Application>
  <PresentationFormat>Widescreen</PresentationFormat>
  <Paragraphs>78</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NikoshBAN</vt:lpstr>
      <vt:lpstr>SutonnyMJ</vt:lpstr>
      <vt:lpstr>Vrinda</vt:lpstr>
      <vt:lpstr>Wingdings 3</vt:lpstr>
      <vt:lpstr>Ion</vt:lpstr>
      <vt:lpstr>PowerPoint Presentation</vt:lpstr>
      <vt:lpstr>PowerPoint Presentation</vt:lpstr>
      <vt:lpstr>cvV cwiwPwZ </vt:lpstr>
      <vt:lpstr>PowerPoint Presentation</vt:lpstr>
      <vt:lpstr>PowerPoint Presentation</vt:lpstr>
      <vt:lpstr>QwewUi w`K jÿ¨ Ki</vt:lpstr>
      <vt:lpstr>PowerPoint Presentation</vt:lpstr>
      <vt:lpstr>PowerPoint Presentation</vt:lpstr>
      <vt:lpstr>PowerPoint Presentation</vt:lpstr>
      <vt:lpstr>PowerPoint Presentation</vt:lpstr>
      <vt:lpstr>PowerPoint Presentation</vt:lpstr>
      <vt:lpstr>wcÖ›Uvi </vt:lpstr>
      <vt:lpstr>¯‹¨vbvi </vt:lpstr>
      <vt:lpstr>gvDm</vt:lpstr>
      <vt:lpstr>একক কাজ</vt:lpstr>
      <vt:lpstr>Qwe ¸‡jv †`L Ges BbcyU I AvDUcyU wWfvBm¸‡jv LvZvq wjL| </vt:lpstr>
      <vt:lpstr>একক কাজ</vt:lpstr>
      <vt:lpstr>জোড়ায় কাজ</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¯^MZg</dc:title>
  <dc:creator>RDX-CYBER</dc:creator>
  <cp:lastModifiedBy>r</cp:lastModifiedBy>
  <cp:revision>27</cp:revision>
  <dcterms:created xsi:type="dcterms:W3CDTF">2006-08-16T00:00:00Z</dcterms:created>
  <dcterms:modified xsi:type="dcterms:W3CDTF">2020-12-24T07:31:46Z</dcterms:modified>
</cp:coreProperties>
</file>