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28C5-29C2-46A3-96CA-31A6B93DC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5C2D66-E5B6-4F66-9C11-F31DD94D1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BF013-A5A5-4437-830D-E961CF19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F766-A479-4361-B110-E2EC18D10272}" type="datetimeFigureOut">
              <a:rPr lang="en-US" smtClean="0"/>
              <a:t>24/12/2020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12822-EB77-4E03-A56E-167AE317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73167-5DC3-4C06-ADF7-A79F898C4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D5EC-312E-4EB4-A236-FB3AD1D81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6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48533-F0B5-4D2B-A341-01EE5C28F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C3D9E-BF05-4124-A18B-565B1C6D4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627F8-0F01-44EA-9EE1-45FA7658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F766-A479-4361-B110-E2EC18D10272}" type="datetimeFigureOut">
              <a:rPr lang="en-US" smtClean="0"/>
              <a:t>24/12/2020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9CD03-21E8-42AC-ACFF-7F3F5F16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3CCFE-F1FB-40F8-8D0D-407776FA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D5EC-312E-4EB4-A236-FB3AD1D81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1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8D18FE-AC91-4B90-99C8-54A959FD9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F0559-0570-4DE1-97B5-0706AEB96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36C6A-46CA-41C6-A215-49C4B2E48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F766-A479-4361-B110-E2EC18D10272}" type="datetimeFigureOut">
              <a:rPr lang="en-US" smtClean="0"/>
              <a:t>24/12/2020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EF6A5-FEEC-40F5-BB33-04FED167A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0062B-0F56-42FE-B4AF-CE74AD18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D5EC-312E-4EB4-A236-FB3AD1D81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0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46042-D7DF-40D6-BECE-B3AE2C3A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5A025-CC70-4855-A499-04844128B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FF55E-CCE6-4552-B81C-2E8F0F94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F766-A479-4361-B110-E2EC18D10272}" type="datetimeFigureOut">
              <a:rPr lang="en-US" smtClean="0"/>
              <a:t>24/12/2020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24EC6-4BDD-4D08-B9EE-773860F4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3A577-CD71-4DDC-82B4-4E070516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D5EC-312E-4EB4-A236-FB3AD1D81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6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EABFD-B112-47AF-8E25-490827641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6B2E6-C7D1-45E9-BF4A-B4D462864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0E297-F88C-453E-9255-56F4E641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F766-A479-4361-B110-E2EC18D10272}" type="datetimeFigureOut">
              <a:rPr lang="en-US" smtClean="0"/>
              <a:t>24/12/2020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036B9-5CF0-46C7-87A4-834F6A6B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DD2E5-CCC4-45D6-BAAB-9120DCF9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D5EC-312E-4EB4-A236-FB3AD1D81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7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1850E-D190-4A38-9FBE-AB8FC1CEC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751D6-1918-4189-A96F-CE9F15B8A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DDF17-4154-4F5D-A593-9D28751D4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EE268-C5ED-47BF-9205-F4D68C03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F766-A479-4361-B110-E2EC18D10272}" type="datetimeFigureOut">
              <a:rPr lang="en-US" smtClean="0"/>
              <a:t>24/12/2020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60B4E-3177-4B3D-ACCB-145F1D0A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38F00-0C84-4F78-B62A-E64BB400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D5EC-312E-4EB4-A236-FB3AD1D81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8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FF57-2590-40FA-AD8D-12AAF089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54CB5-C056-49AB-A25C-C04DCD3ED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667A1-6D7B-4975-BCD7-71199A1C8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00BDAE-11D5-4754-A91F-014289D40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C8B58A-7D79-45A9-A009-A6F6F184D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8D6EF9-E216-4B40-A7D1-64B0C301E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F766-A479-4361-B110-E2EC18D10272}" type="datetimeFigureOut">
              <a:rPr lang="en-US" smtClean="0"/>
              <a:t>24/12/2020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A5EE2A-F342-4AFC-BC39-D5FDBF90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F7E3D2-55F0-49D5-AC92-4D955356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D5EC-312E-4EB4-A236-FB3AD1D81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5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4E1F7-BE79-474C-9544-1E2E80895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5CC2FD-5B94-4B96-B318-90CF59B5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F766-A479-4361-B110-E2EC18D10272}" type="datetimeFigureOut">
              <a:rPr lang="en-US" smtClean="0"/>
              <a:t>24/12/2020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DABEE-425B-4BA2-BA18-4008EB6DD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DCE21-B66D-4189-8E0B-A53748F8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D5EC-312E-4EB4-A236-FB3AD1D81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5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3B8FFF-47B8-4BA4-BC50-33901FCBF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F766-A479-4361-B110-E2EC18D10272}" type="datetimeFigureOut">
              <a:rPr lang="en-US" smtClean="0"/>
              <a:t>24/12/2020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A42784-AFFB-4792-A229-E4F1C7CC5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A67D4-FF27-4A70-B92B-400580F1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D5EC-312E-4EB4-A236-FB3AD1D81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7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819A-6A69-42D1-9DEF-00BEE006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B81F3-40FB-4CAE-AE05-31A31E0F1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08A95-B352-4665-A9C9-4538BFB73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A6BC9-8A47-4298-9377-9E19CD040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F766-A479-4361-B110-E2EC18D10272}" type="datetimeFigureOut">
              <a:rPr lang="en-US" smtClean="0"/>
              <a:t>24/12/2020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B0847-131C-4DD9-8FBA-B23A245F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46328-C252-495E-A72F-5AF63F74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D5EC-312E-4EB4-A236-FB3AD1D81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E7F0A-9D12-4D81-88ED-319514D12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D73F10-E8DE-4153-8A3F-CFE4DC0CF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33CD4-CF1F-4590-B52C-FDBA640D4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653C5-0657-4192-9C37-E683FCCC4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F766-A479-4361-B110-E2EC18D10272}" type="datetimeFigureOut">
              <a:rPr lang="en-US" smtClean="0"/>
              <a:t>24/12/2020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1A883-7404-4E41-9CFB-61A403071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579BF-809D-4580-9D36-02C87AD8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D5EC-312E-4EB4-A236-FB3AD1D81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8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DF3672-5F4F-414C-BFCE-B1A79FC4F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6C7C4-CC77-4217-B83C-0FB0A7FF2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DFFE5-397E-4EFC-93DB-ADCD419F3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0F766-A479-4361-B110-E2EC18D10272}" type="datetimeFigureOut">
              <a:rPr lang="en-US" smtClean="0"/>
              <a:t>24/12/2020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2DCFD-BB87-4ACD-9096-080AA5B56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A844A-79FE-49B5-B71C-781CF1901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BD5EC-312E-4EB4-A236-FB3AD1D81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8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9B66C9-6975-4518-AEA7-F4FB5FD4E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2D7EE7-702C-4B3F-853E-08FC722CB214}"/>
              </a:ext>
            </a:extLst>
          </p:cNvPr>
          <p:cNvSpPr txBox="1"/>
          <p:nvPr/>
        </p:nvSpPr>
        <p:spPr>
          <a:xfrm>
            <a:off x="393896" y="1195753"/>
            <a:ext cx="4909625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2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4CB133-8C86-42B9-A99A-E1851E76A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2FD492-36A4-4B54-8A9E-70400560A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465" y="297400"/>
            <a:ext cx="3726692" cy="2938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236583-A8FA-4144-94D0-3A7EC5909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298" y="297400"/>
            <a:ext cx="3557880" cy="2938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152D32-3E8A-407F-92B3-C885C11FD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09" y="297400"/>
            <a:ext cx="3699803" cy="29381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4B9699-9CDF-46C1-A3FB-A2C1401B87B2}"/>
              </a:ext>
            </a:extLst>
          </p:cNvPr>
          <p:cNvSpPr txBox="1"/>
          <p:nvPr/>
        </p:nvSpPr>
        <p:spPr>
          <a:xfrm>
            <a:off x="409209" y="3727938"/>
            <a:ext cx="11518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পরিবে</a:t>
            </a:r>
            <a:r>
              <a:rPr lang="as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দূ</a:t>
            </a:r>
            <a:r>
              <a:rPr lang="as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ণের ফলে পরিবেশের </a:t>
            </a:r>
            <a:r>
              <a:rPr lang="as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 কী প্রভাব  পড়ে?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E5CBC7-B9FF-4F69-8B2D-DC42AACBA0D8}"/>
              </a:ext>
            </a:extLst>
          </p:cNvPr>
          <p:cNvSpPr txBox="1"/>
          <p:nvPr/>
        </p:nvSpPr>
        <p:spPr>
          <a:xfrm>
            <a:off x="534572" y="4923692"/>
            <a:ext cx="11183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#তাপমাত্রা বৃদ্ধির ফলে হিমবাহ গলে সমুদ্রের পানির উচ্চতা বেড়ে যাচ্ছে।</a:t>
            </a:r>
          </a:p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#এসিড বৃষ্টি হচ্ছে।</a:t>
            </a:r>
          </a:p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#জীবজন্তুর আবাসস্থল নষ্ট হচ্ছে।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614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7EDF41-20A9-40F7-82DB-7E415D326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2C80F-8911-4F83-9667-CE44CC9A8C69}"/>
              </a:ext>
            </a:extLst>
          </p:cNvPr>
          <p:cNvSpPr txBox="1"/>
          <p:nvPr/>
        </p:nvSpPr>
        <p:spPr>
          <a:xfrm>
            <a:off x="4614203" y="1695439"/>
            <a:ext cx="5542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19199-526F-4F32-A471-B81B849DCE1A}"/>
              </a:ext>
            </a:extLst>
          </p:cNvPr>
          <p:cNvSpPr txBox="1"/>
          <p:nvPr/>
        </p:nvSpPr>
        <p:spPr>
          <a:xfrm>
            <a:off x="3699804" y="3573194"/>
            <a:ext cx="7061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পরিবেশ দূষণ বলতে কী বুঝ?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20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DBA0A-6EFC-480C-8BBD-367E2B9CB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84F410-BC80-41AA-819A-FA7373525F79}"/>
              </a:ext>
            </a:extLst>
          </p:cNvPr>
          <p:cNvSpPr txBox="1"/>
          <p:nvPr/>
        </p:nvSpPr>
        <p:spPr>
          <a:xfrm>
            <a:off x="4445391" y="1083213"/>
            <a:ext cx="6822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8317A8-19F3-49BC-A387-EF25367E2F57}"/>
              </a:ext>
            </a:extLst>
          </p:cNvPr>
          <p:cNvSpPr txBox="1"/>
          <p:nvPr/>
        </p:nvSpPr>
        <p:spPr>
          <a:xfrm>
            <a:off x="2700997" y="2782669"/>
            <a:ext cx="879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আমাদের চারপাশে কী কী ধরণের দূষণ রয়েছে?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5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42BD2B-E562-438A-949D-B9F1FE06C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4008F9-160A-41ED-95CA-0A9990674AEB}"/>
              </a:ext>
            </a:extLst>
          </p:cNvPr>
          <p:cNvSpPr txBox="1"/>
          <p:nvPr/>
        </p:nvSpPr>
        <p:spPr>
          <a:xfrm>
            <a:off x="4797083" y="1055077"/>
            <a:ext cx="5725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F0FD06-599E-43B4-B243-32116C4A1CEF}"/>
              </a:ext>
            </a:extLst>
          </p:cNvPr>
          <p:cNvSpPr txBox="1"/>
          <p:nvPr/>
        </p:nvSpPr>
        <p:spPr>
          <a:xfrm>
            <a:off x="3910818" y="2560320"/>
            <a:ext cx="6428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দূষণের কারণগুলো কী কী ?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08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678D91-2FF6-4EC2-80E4-DE14A2301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16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70C908-8CF1-4CF7-B6F4-90E96ECEC5A0}"/>
              </a:ext>
            </a:extLst>
          </p:cNvPr>
          <p:cNvSpPr txBox="1"/>
          <p:nvPr/>
        </p:nvSpPr>
        <p:spPr>
          <a:xfrm>
            <a:off x="4698610" y="1336430"/>
            <a:ext cx="3896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BB97A-F6AF-46BD-B4CF-8E6C4F7D4A3B}"/>
              </a:ext>
            </a:extLst>
          </p:cNvPr>
          <p:cNvSpPr txBox="1"/>
          <p:nvPr/>
        </p:nvSpPr>
        <p:spPr>
          <a:xfrm>
            <a:off x="3587260" y="2849490"/>
            <a:ext cx="880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পরিবেশ দূষণের ফলে কী হয় ?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E770F5-6FF4-4D27-9814-0D2E19557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026BAB-F858-4B5F-91A3-7308FD5BD5B0}"/>
              </a:ext>
            </a:extLst>
          </p:cNvPr>
          <p:cNvSpPr txBox="1"/>
          <p:nvPr/>
        </p:nvSpPr>
        <p:spPr>
          <a:xfrm>
            <a:off x="4487594" y="1041009"/>
            <a:ext cx="561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63BC12-A177-4104-9248-A3499B431805}"/>
              </a:ext>
            </a:extLst>
          </p:cNvPr>
          <p:cNvSpPr txBox="1"/>
          <p:nvPr/>
        </p:nvSpPr>
        <p:spPr>
          <a:xfrm>
            <a:off x="2518117" y="2532185"/>
            <a:ext cx="7737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পরিবেশ দূষণের উৎস,কারণ ও প্রভাব নিয়ে একটি ছক তৈরি কর।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1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D24793-5D94-4089-9E96-03EF46D8A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0822B2-0DC7-4EBC-B247-6B1D1E557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D0EB2B-52C6-491B-B661-93F27BB29A1C}"/>
              </a:ext>
            </a:extLst>
          </p:cNvPr>
          <p:cNvSpPr txBox="1"/>
          <p:nvPr/>
        </p:nvSpPr>
        <p:spPr>
          <a:xfrm>
            <a:off x="4079631" y="2712813"/>
            <a:ext cx="2982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0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96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2F7DAA-9F92-4DD8-83EA-613E0A185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22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537B13-9337-47A6-BC97-A62F5F6A8E51}"/>
              </a:ext>
            </a:extLst>
          </p:cNvPr>
          <p:cNvSpPr txBox="1"/>
          <p:nvPr/>
        </p:nvSpPr>
        <p:spPr>
          <a:xfrm>
            <a:off x="3924886" y="436098"/>
            <a:ext cx="623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E1F744-3F99-44FF-8E6A-7F8EEBAB0F03}"/>
              </a:ext>
            </a:extLst>
          </p:cNvPr>
          <p:cNvSpPr txBox="1"/>
          <p:nvPr/>
        </p:nvSpPr>
        <p:spPr>
          <a:xfrm>
            <a:off x="6555546" y="2377143"/>
            <a:ext cx="2658791" cy="210371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মল্লিকা সাহা</a:t>
            </a:r>
          </a:p>
          <a:p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প্রধান শিক্ষক</a:t>
            </a:r>
          </a:p>
          <a:p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চৈতাব সপ্রাবি</a:t>
            </a:r>
          </a:p>
          <a:p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সদর, নরসিংদী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E70DF-19E7-4DC2-BD8A-ECA9B4A0B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20" y="1846525"/>
            <a:ext cx="3251749" cy="316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590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4729C-A4D6-445C-AED7-30CB8167A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0D9F48-497C-48E9-8C75-2778CE118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53" y="1069636"/>
            <a:ext cx="3179299" cy="3995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0D56ED-7BAC-4A68-A1CC-7BAC2438573D}"/>
              </a:ext>
            </a:extLst>
          </p:cNvPr>
          <p:cNvSpPr txBox="1"/>
          <p:nvPr/>
        </p:nvSpPr>
        <p:spPr>
          <a:xfrm>
            <a:off x="4783016" y="361750"/>
            <a:ext cx="4881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C9311-8844-45E4-A514-4C81A9AFC00B}"/>
              </a:ext>
            </a:extLst>
          </p:cNvPr>
          <p:cNvSpPr txBox="1"/>
          <p:nvPr/>
        </p:nvSpPr>
        <p:spPr>
          <a:xfrm>
            <a:off x="3024552" y="1789975"/>
            <a:ext cx="4541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শ্রেণিঃ৫ম</a:t>
            </a:r>
          </a:p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বিজ্ঞান</a:t>
            </a:r>
          </a:p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শিরোনামঃপরিবেশ দূষণ</a:t>
            </a:r>
          </a:p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পাঠ্যাংশঃআমাদের পরিবেশ দূষণ</a:t>
            </a:r>
          </a:p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সময়ঃ৩৫ মিনিট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51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4B4376-B82C-4B27-AEF5-F3DC969E9AB5}"/>
              </a:ext>
            </a:extLst>
          </p:cNvPr>
          <p:cNvSpPr txBox="1"/>
          <p:nvPr/>
        </p:nvSpPr>
        <p:spPr>
          <a:xfrm>
            <a:off x="4684541" y="604911"/>
            <a:ext cx="489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D1ACD-6E04-4F7E-B3D7-56D696AB1824}"/>
              </a:ext>
            </a:extLst>
          </p:cNvPr>
          <p:cNvSpPr txBox="1"/>
          <p:nvPr/>
        </p:nvSpPr>
        <p:spPr>
          <a:xfrm>
            <a:off x="618978" y="1659988"/>
            <a:ext cx="1126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১ ২ ১ পরিবেশ দূষণ কঈ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E14F75-1594-4A92-B884-E072AFCEA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697532-64E5-4CA8-8F13-12D61E76B913}"/>
              </a:ext>
            </a:extLst>
          </p:cNvPr>
          <p:cNvSpPr txBox="1"/>
          <p:nvPr/>
        </p:nvSpPr>
        <p:spPr>
          <a:xfrm>
            <a:off x="4684541" y="1014361"/>
            <a:ext cx="573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3BB6B7-18DF-4341-9348-2626BBF5C55C}"/>
              </a:ext>
            </a:extLst>
          </p:cNvPr>
          <p:cNvSpPr txBox="1"/>
          <p:nvPr/>
        </p:nvSpPr>
        <p:spPr>
          <a:xfrm>
            <a:off x="3151163" y="2674947"/>
            <a:ext cx="7512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 পরিবেশ দূষণ কী তা বলতে পারবে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২ পরিবেশ দূষণের কারণ উল্লেখ করতে পারবে।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৩ দূষণের উৎসসমূহ চিহ্নিত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5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BAA1E2-A2F8-4415-85FA-21829998C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A35641-6D1E-4237-B30E-690690599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878" y="1443888"/>
            <a:ext cx="3232244" cy="24950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E87C8E-7A62-4037-859D-58BB89956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5" y="1401685"/>
            <a:ext cx="3629185" cy="24950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061818-0F60-4038-9922-3B89051F49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228" y="1443888"/>
            <a:ext cx="3639665" cy="24950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C5FB75-7CE2-4345-BF3D-AF53017EAA9F}"/>
              </a:ext>
            </a:extLst>
          </p:cNvPr>
          <p:cNvSpPr txBox="1"/>
          <p:nvPr/>
        </p:nvSpPr>
        <p:spPr>
          <a:xfrm>
            <a:off x="4304714" y="4811151"/>
            <a:ext cx="9917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দেখছো?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00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EF6039-BA6B-4360-AA43-25D71474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041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F3D88F-A2E7-4A7D-8B83-CE28325E9972}"/>
              </a:ext>
            </a:extLst>
          </p:cNvPr>
          <p:cNvSpPr/>
          <p:nvPr/>
        </p:nvSpPr>
        <p:spPr>
          <a:xfrm>
            <a:off x="4093698" y="576775"/>
            <a:ext cx="4740813" cy="13364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15BC1B-FDFA-46CF-A17B-904B2C7E79EE}"/>
              </a:ext>
            </a:extLst>
          </p:cNvPr>
          <p:cNvSpPr/>
          <p:nvPr/>
        </p:nvSpPr>
        <p:spPr>
          <a:xfrm>
            <a:off x="3066756" y="3028072"/>
            <a:ext cx="6794696" cy="19167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পরিবেশ দূষণ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5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14CFAA-46E4-4E9B-899F-6B9B22AA8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B96984-F585-4EA9-8311-77E011CDB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08" y="353449"/>
            <a:ext cx="3118778" cy="2951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3F0446-4BDC-48C9-BB8F-8F7C505A5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84" y="353449"/>
            <a:ext cx="3256083" cy="29507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D616B1-FDFC-435E-B547-13EF6650F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15" y="348788"/>
            <a:ext cx="3242599" cy="29517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BE08F6-0A82-43C2-9686-78597CCB3AB2}"/>
              </a:ext>
            </a:extLst>
          </p:cNvPr>
          <p:cNvSpPr txBox="1"/>
          <p:nvPr/>
        </p:nvSpPr>
        <p:spPr>
          <a:xfrm>
            <a:off x="2640037" y="3657599"/>
            <a:ext cx="9551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কি ধরনের</a:t>
            </a:r>
            <a:r>
              <a:rPr lang="bn-BD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দূষণ রয়েছে? </a:t>
            </a:r>
            <a:r>
              <a:rPr lang="en-US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96CF82-1BF7-4576-863F-D641FE044F80}"/>
              </a:ext>
            </a:extLst>
          </p:cNvPr>
          <p:cNvSpPr txBox="1"/>
          <p:nvPr/>
        </p:nvSpPr>
        <p:spPr>
          <a:xfrm>
            <a:off x="2640037" y="4965411"/>
            <a:ext cx="1021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#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দূষণ ,মাটি দূষণ, পানি দূষণ,শব্দ দূষণ।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33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ED925-1BAB-413C-8E4D-A4FB190AD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161"/>
            <a:ext cx="12192000" cy="6995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1FC7FD-8645-4728-AB6E-DFDC571D2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70" y="317475"/>
            <a:ext cx="5416060" cy="2974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408313-16B3-423B-B4B0-6E34198B1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5253"/>
            <a:ext cx="5756030" cy="29743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5F67A4-F4B0-49AF-B55C-4195340B4487}"/>
              </a:ext>
            </a:extLst>
          </p:cNvPr>
          <p:cNvSpPr txBox="1"/>
          <p:nvPr/>
        </p:nvSpPr>
        <p:spPr>
          <a:xfrm>
            <a:off x="2567356" y="5359791"/>
            <a:ext cx="10649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#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শিল্পায়ন এবং জনসংখ্যা বৃদ্ধি।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87D45-39CB-4089-A40D-7E593076497C}"/>
              </a:ext>
            </a:extLst>
          </p:cNvPr>
          <p:cNvSpPr txBox="1"/>
          <p:nvPr/>
        </p:nvSpPr>
        <p:spPr>
          <a:xfrm>
            <a:off x="1779564" y="4013091"/>
            <a:ext cx="1024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প্রশ্নঃকী কী কারণে পরিবেশ দূষিত হয়?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5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78126D-67B1-4660-9027-43C3BDE62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1395F2-3AEE-4CC7-AFF1-96FB2EE0B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2" y="253219"/>
            <a:ext cx="3151163" cy="2924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DD4DED-506F-4F6C-800A-B41098270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913" y="253219"/>
            <a:ext cx="3151163" cy="29248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3914B9-0B49-4B2B-8948-15171837E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5310" y="317624"/>
            <a:ext cx="2724148" cy="28604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E8663E-797C-4D93-88DC-74CF66B254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9285" y="253218"/>
            <a:ext cx="2724149" cy="2924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7C0E3A-CDB0-414C-B709-FE80EC01E38D}"/>
              </a:ext>
            </a:extLst>
          </p:cNvPr>
          <p:cNvSpPr txBox="1"/>
          <p:nvPr/>
        </p:nvSpPr>
        <p:spPr>
          <a:xfrm>
            <a:off x="1350498" y="3685735"/>
            <a:ext cx="100443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প্রশ্নঃপরিবেশ দূষণের উৎসসমূহ কী কী?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1695F0-04D2-4395-BA95-E600A1142336}"/>
              </a:ext>
            </a:extLst>
          </p:cNvPr>
          <p:cNvSpPr txBox="1"/>
          <p:nvPr/>
        </p:nvSpPr>
        <p:spPr>
          <a:xfrm>
            <a:off x="1350498" y="4853354"/>
            <a:ext cx="8736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#জীবাশ্ম জ্বালানির ব্যবহার।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#ময়লা-আবর্জনা,পয়ঃনিষ্কাশন,রাসায়নিক সার ও কীটনাশক,উচ্চ শব্দ।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3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237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Spn</dc:creator>
  <cp:lastModifiedBy>Spn</cp:lastModifiedBy>
  <cp:revision>64</cp:revision>
  <dcterms:created xsi:type="dcterms:W3CDTF">2020-12-17T14:37:02Z</dcterms:created>
  <dcterms:modified xsi:type="dcterms:W3CDTF">2020-12-24T16:23:07Z</dcterms:modified>
</cp:coreProperties>
</file>