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5"/>
  </p:notesMasterIdLst>
  <p:sldIdLst>
    <p:sldId id="318" r:id="rId2"/>
    <p:sldId id="319" r:id="rId3"/>
    <p:sldId id="323" r:id="rId4"/>
    <p:sldId id="399" r:id="rId5"/>
    <p:sldId id="324" r:id="rId6"/>
    <p:sldId id="366" r:id="rId7"/>
    <p:sldId id="365" r:id="rId8"/>
    <p:sldId id="260" r:id="rId9"/>
    <p:sldId id="261" r:id="rId10"/>
    <p:sldId id="262" r:id="rId11"/>
    <p:sldId id="325" r:id="rId12"/>
    <p:sldId id="364" r:id="rId13"/>
    <p:sldId id="398" r:id="rId14"/>
    <p:sldId id="397" r:id="rId15"/>
    <p:sldId id="263" r:id="rId16"/>
    <p:sldId id="356" r:id="rId17"/>
    <p:sldId id="357" r:id="rId18"/>
    <p:sldId id="358" r:id="rId19"/>
    <p:sldId id="362" r:id="rId20"/>
    <p:sldId id="363" r:id="rId21"/>
    <p:sldId id="400" r:id="rId22"/>
    <p:sldId id="360" r:id="rId23"/>
    <p:sldId id="269" r:id="rId24"/>
    <p:sldId id="270" r:id="rId25"/>
    <p:sldId id="271" r:id="rId26"/>
    <p:sldId id="272" r:id="rId27"/>
    <p:sldId id="273" r:id="rId28"/>
    <p:sldId id="367" r:id="rId29"/>
    <p:sldId id="369" r:id="rId30"/>
    <p:sldId id="370" r:id="rId31"/>
    <p:sldId id="368" r:id="rId32"/>
    <p:sldId id="275" r:id="rId33"/>
    <p:sldId id="372" r:id="rId34"/>
    <p:sldId id="276" r:id="rId35"/>
    <p:sldId id="309" r:id="rId36"/>
    <p:sldId id="373" r:id="rId37"/>
    <p:sldId id="377" r:id="rId38"/>
    <p:sldId id="382" r:id="rId39"/>
    <p:sldId id="374" r:id="rId40"/>
    <p:sldId id="378" r:id="rId41"/>
    <p:sldId id="379" r:id="rId42"/>
    <p:sldId id="380" r:id="rId43"/>
    <p:sldId id="371" r:id="rId44"/>
    <p:sldId id="316" r:id="rId45"/>
    <p:sldId id="283" r:id="rId46"/>
    <p:sldId id="284" r:id="rId47"/>
    <p:sldId id="386" r:id="rId48"/>
    <p:sldId id="285" r:id="rId49"/>
    <p:sldId id="383" r:id="rId50"/>
    <p:sldId id="385" r:id="rId51"/>
    <p:sldId id="388" r:id="rId52"/>
    <p:sldId id="387" r:id="rId53"/>
    <p:sldId id="381" r:id="rId54"/>
    <p:sldId id="401" r:id="rId55"/>
    <p:sldId id="396" r:id="rId56"/>
    <p:sldId id="349" r:id="rId57"/>
    <p:sldId id="419" r:id="rId58"/>
    <p:sldId id="345" r:id="rId59"/>
    <p:sldId id="344" r:id="rId60"/>
    <p:sldId id="342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53" r:id="rId69"/>
    <p:sldId id="416" r:id="rId70"/>
    <p:sldId id="348" r:id="rId71"/>
    <p:sldId id="341" r:id="rId72"/>
    <p:sldId id="354" r:id="rId73"/>
    <p:sldId id="403" r:id="rId74"/>
    <p:sldId id="404" r:id="rId75"/>
    <p:sldId id="417" r:id="rId76"/>
    <p:sldId id="405" r:id="rId77"/>
    <p:sldId id="418" r:id="rId78"/>
    <p:sldId id="406" r:id="rId79"/>
    <p:sldId id="411" r:id="rId80"/>
    <p:sldId id="402" r:id="rId81"/>
    <p:sldId id="412" r:id="rId82"/>
    <p:sldId id="414" r:id="rId83"/>
    <p:sldId id="41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47" autoAdjust="0"/>
    <p:restoredTop sz="85125" autoAdjust="0"/>
  </p:normalViewPr>
  <p:slideViewPr>
    <p:cSldViewPr>
      <p:cViewPr varScale="1">
        <p:scale>
          <a:sx n="62" d="100"/>
          <a:sy n="62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55E5D-D869-493A-AF46-C6FA85D764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2D7EB94-D9AA-4F5F-92DC-F6033DF5A611}" type="pres">
      <dgm:prSet presAssocID="{4D155E5D-D869-493A-AF46-C6FA85D7640A}" presName="compositeShape" presStyleCnt="0">
        <dgm:presLayoutVars>
          <dgm:dir/>
          <dgm:resizeHandles/>
        </dgm:presLayoutVars>
      </dgm:prSet>
      <dgm:spPr/>
    </dgm:pt>
  </dgm:ptLst>
  <dgm:cxnLst>
    <dgm:cxn modelId="{498922A2-9EB5-45A6-ACC4-6D74CEC2A140}" type="presOf" srcId="{4D155E5D-D869-493A-AF46-C6FA85D7640A}" destId="{E2D7EB94-D9AA-4F5F-92DC-F6033DF5A611}" srcOrd="0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55E5D-D869-493A-AF46-C6FA85D764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00E21C6-2298-4049-B209-E81D88976A65}">
      <dgm:prSet phldrT="[Text]" custT="1"/>
      <dgm:spPr/>
      <dgm:t>
        <a:bodyPr/>
        <a:lstStyle/>
        <a:p>
          <a:r>
            <a:rPr lang="bn-IN" sz="1000" dirty="0" smtClean="0"/>
            <a:t>সীমানা</a:t>
          </a:r>
          <a:endParaRPr lang="en-US" sz="1000" dirty="0"/>
        </a:p>
      </dgm:t>
    </dgm:pt>
    <dgm:pt modelId="{5D1E6C3C-4E6F-41A8-B7D1-DC400012A8CE}" type="parTrans" cxnId="{22FF34FA-5FAE-4FEA-A46F-37A7F1A1D257}">
      <dgm:prSet/>
      <dgm:spPr/>
      <dgm:t>
        <a:bodyPr/>
        <a:lstStyle/>
        <a:p>
          <a:endParaRPr lang="en-US"/>
        </a:p>
      </dgm:t>
    </dgm:pt>
    <dgm:pt modelId="{EADD9F4B-FF81-4E68-90ED-EA79FB5EB80B}" type="sibTrans" cxnId="{22FF34FA-5FAE-4FEA-A46F-37A7F1A1D257}">
      <dgm:prSet/>
      <dgm:spPr/>
      <dgm:t>
        <a:bodyPr/>
        <a:lstStyle/>
        <a:p>
          <a:endParaRPr lang="en-US"/>
        </a:p>
      </dgm:t>
    </dgm:pt>
    <dgm:pt modelId="{901DDAB6-82A7-4F3B-BA1F-D54E929F12AF}">
      <dgm:prSet phldrT="[Text]" custT="1"/>
      <dgm:spPr/>
      <dgm:t>
        <a:bodyPr/>
        <a:lstStyle/>
        <a:p>
          <a:r>
            <a:rPr lang="bn-IN" sz="1000" dirty="0" smtClean="0"/>
            <a:t>আয়তন</a:t>
          </a:r>
          <a:endParaRPr lang="en-US" sz="1000" dirty="0"/>
        </a:p>
      </dgm:t>
    </dgm:pt>
    <dgm:pt modelId="{8C9BA5D9-3215-405E-B434-42A57E5DB406}" type="parTrans" cxnId="{FD817C71-17B5-44F4-B520-020F396C0195}">
      <dgm:prSet/>
      <dgm:spPr/>
      <dgm:t>
        <a:bodyPr/>
        <a:lstStyle/>
        <a:p>
          <a:endParaRPr lang="en-US"/>
        </a:p>
      </dgm:t>
    </dgm:pt>
    <dgm:pt modelId="{8D7EC109-3F8F-4D64-8476-3DE233D336AC}" type="sibTrans" cxnId="{FD817C71-17B5-44F4-B520-020F396C0195}">
      <dgm:prSet/>
      <dgm:spPr/>
      <dgm:t>
        <a:bodyPr/>
        <a:lstStyle/>
        <a:p>
          <a:endParaRPr lang="en-US"/>
        </a:p>
      </dgm:t>
    </dgm:pt>
    <dgm:pt modelId="{133AA233-E35C-447C-8398-E29C7C21FC99}">
      <dgm:prSet phldrT="[Text]" custT="1"/>
      <dgm:spPr/>
      <dgm:t>
        <a:bodyPr/>
        <a:lstStyle/>
        <a:p>
          <a:r>
            <a:rPr lang="bn-IN" sz="1000" dirty="0" smtClean="0"/>
            <a:t>জলবায়ু</a:t>
          </a:r>
          <a:endParaRPr lang="en-US" sz="900" dirty="0"/>
        </a:p>
      </dgm:t>
    </dgm:pt>
    <dgm:pt modelId="{2E441353-9804-4A75-B5B8-6637CD8375CF}" type="parTrans" cxnId="{840EB582-037B-4D2B-9916-3DB99271EA2D}">
      <dgm:prSet/>
      <dgm:spPr/>
      <dgm:t>
        <a:bodyPr/>
        <a:lstStyle/>
        <a:p>
          <a:endParaRPr lang="en-US"/>
        </a:p>
      </dgm:t>
    </dgm:pt>
    <dgm:pt modelId="{37BDF76E-E368-4491-8C39-C5C7ABDB1C94}" type="sibTrans" cxnId="{840EB582-037B-4D2B-9916-3DB99271EA2D}">
      <dgm:prSet/>
      <dgm:spPr/>
      <dgm:t>
        <a:bodyPr/>
        <a:lstStyle/>
        <a:p>
          <a:endParaRPr lang="en-US"/>
        </a:p>
      </dgm:t>
    </dgm:pt>
    <dgm:pt modelId="{32211A78-F5EA-4E95-99C2-3A84166D39E3}">
      <dgm:prSet phldrT="[Text]" custT="1"/>
      <dgm:spPr/>
      <dgm:t>
        <a:bodyPr/>
        <a:lstStyle/>
        <a:p>
          <a:r>
            <a:rPr lang="bn-IN" sz="1000" dirty="0" smtClean="0"/>
            <a:t>অবস্থান</a:t>
          </a:r>
          <a:endParaRPr lang="en-US" sz="1000" dirty="0"/>
        </a:p>
      </dgm:t>
    </dgm:pt>
    <dgm:pt modelId="{8E0B4378-F75A-474C-9021-B856FA2C305F}" type="parTrans" cxnId="{0CD1B5FB-0BEF-4E92-ACCD-1532532AF043}">
      <dgm:prSet/>
      <dgm:spPr/>
      <dgm:t>
        <a:bodyPr/>
        <a:lstStyle/>
        <a:p>
          <a:endParaRPr lang="en-US"/>
        </a:p>
      </dgm:t>
    </dgm:pt>
    <dgm:pt modelId="{629E2CED-A4BF-4C7C-9B14-6AA2849AF836}" type="sibTrans" cxnId="{0CD1B5FB-0BEF-4E92-ACCD-1532532AF043}">
      <dgm:prSet/>
      <dgm:spPr/>
      <dgm:t>
        <a:bodyPr/>
        <a:lstStyle/>
        <a:p>
          <a:endParaRPr lang="en-US"/>
        </a:p>
      </dgm:t>
    </dgm:pt>
    <dgm:pt modelId="{243F7209-37DD-4924-BAD0-366AEBCBE21A}">
      <dgm:prSet phldrT="[Text]" custT="1"/>
      <dgm:spPr/>
      <dgm:t>
        <a:bodyPr/>
        <a:lstStyle/>
        <a:p>
          <a:r>
            <a:rPr lang="bn-IN" sz="1100" dirty="0" smtClean="0"/>
            <a:t>ভূপ্রকৃতি</a:t>
          </a:r>
          <a:endParaRPr lang="en-US" sz="1100" dirty="0"/>
        </a:p>
      </dgm:t>
    </dgm:pt>
    <dgm:pt modelId="{89B64CF1-EA2C-45BA-9737-5569FDB291D3}" type="parTrans" cxnId="{6162FC54-12BC-411C-BC7E-5690D34D7311}">
      <dgm:prSet/>
      <dgm:spPr/>
      <dgm:t>
        <a:bodyPr/>
        <a:lstStyle/>
        <a:p>
          <a:endParaRPr lang="en-US"/>
        </a:p>
      </dgm:t>
    </dgm:pt>
    <dgm:pt modelId="{CBB2E80D-570A-4C14-87D1-3791321D55FC}" type="sibTrans" cxnId="{6162FC54-12BC-411C-BC7E-5690D34D7311}">
      <dgm:prSet/>
      <dgm:spPr/>
      <dgm:t>
        <a:bodyPr/>
        <a:lstStyle/>
        <a:p>
          <a:endParaRPr lang="en-US"/>
        </a:p>
      </dgm:t>
    </dgm:pt>
    <dgm:pt modelId="{912D3660-A486-4E7D-8C25-713C2F7C9BB4}">
      <dgm:prSet phldrT="[Text]" custT="1"/>
      <dgm:spPr/>
      <dgm:t>
        <a:bodyPr/>
        <a:lstStyle/>
        <a:p>
          <a:r>
            <a:rPr lang="bn-IN" sz="1100" dirty="0" smtClean="0"/>
            <a:t>জনসং</a:t>
          </a:r>
          <a:r>
            <a:rPr lang="bn-IN" sz="1000" dirty="0" smtClean="0"/>
            <a:t>খ্যা</a:t>
          </a:r>
          <a:endParaRPr lang="en-US" sz="900" dirty="0"/>
        </a:p>
      </dgm:t>
    </dgm:pt>
    <dgm:pt modelId="{9E55381A-1C00-415B-8A89-D2D462AFB785}" type="parTrans" cxnId="{3393E31B-FD8C-4E27-975E-81E69B2C1015}">
      <dgm:prSet/>
      <dgm:spPr/>
      <dgm:t>
        <a:bodyPr/>
        <a:lstStyle/>
        <a:p>
          <a:endParaRPr lang="en-US"/>
        </a:p>
      </dgm:t>
    </dgm:pt>
    <dgm:pt modelId="{41218705-D46E-4353-93B9-2003C33BEFCF}" type="sibTrans" cxnId="{3393E31B-FD8C-4E27-975E-81E69B2C1015}">
      <dgm:prSet/>
      <dgm:spPr/>
      <dgm:t>
        <a:bodyPr/>
        <a:lstStyle/>
        <a:p>
          <a:endParaRPr lang="en-US"/>
        </a:p>
      </dgm:t>
    </dgm:pt>
    <dgm:pt modelId="{A37115C0-8F01-4AFC-89A2-94773B2F7500}">
      <dgm:prSet phldrT="[Text]" custT="1"/>
      <dgm:spPr/>
      <dgm:t>
        <a:bodyPr/>
        <a:lstStyle/>
        <a:p>
          <a:r>
            <a:rPr lang="bn-IN" sz="1000" dirty="0" smtClean="0"/>
            <a:t>প্রশা</a:t>
          </a:r>
          <a:r>
            <a:rPr lang="en-US" sz="1000" dirty="0" smtClean="0"/>
            <a:t>স</a:t>
          </a:r>
          <a:r>
            <a:rPr lang="bn-IN" sz="1000" dirty="0" smtClean="0"/>
            <a:t>নিক</a:t>
          </a:r>
          <a:r>
            <a:rPr lang="bn-IN" sz="1000" baseline="0" dirty="0" smtClean="0"/>
            <a:t> বিভাগ</a:t>
          </a:r>
          <a:endParaRPr lang="en-US" sz="1000" dirty="0"/>
        </a:p>
      </dgm:t>
    </dgm:pt>
    <dgm:pt modelId="{EE83B613-6D40-4BBF-8D31-31922F9C8164}" type="parTrans" cxnId="{212971BA-5329-44CC-87F8-30E077194F35}">
      <dgm:prSet/>
      <dgm:spPr/>
      <dgm:t>
        <a:bodyPr/>
        <a:lstStyle/>
        <a:p>
          <a:endParaRPr lang="en-US"/>
        </a:p>
      </dgm:t>
    </dgm:pt>
    <dgm:pt modelId="{3183479E-057C-4E3E-9155-A0E00F1C8A2F}" type="sibTrans" cxnId="{212971BA-5329-44CC-87F8-30E077194F35}">
      <dgm:prSet/>
      <dgm:spPr/>
      <dgm:t>
        <a:bodyPr/>
        <a:lstStyle/>
        <a:p>
          <a:endParaRPr lang="en-US"/>
        </a:p>
      </dgm:t>
    </dgm:pt>
    <dgm:pt modelId="{4E893F79-4CC3-4225-927B-C7580059EE15}">
      <dgm:prSet custT="1"/>
      <dgm:spPr/>
      <dgm:t>
        <a:bodyPr/>
        <a:lstStyle/>
        <a:p>
          <a:r>
            <a:rPr lang="bn-IN" sz="1000" dirty="0" smtClean="0"/>
            <a:t>বিবিধ</a:t>
          </a:r>
          <a:endParaRPr lang="en-US" sz="1000" dirty="0"/>
        </a:p>
      </dgm:t>
    </dgm:pt>
    <dgm:pt modelId="{83698387-FC61-48E0-8031-E8ED0FAB98D5}" type="parTrans" cxnId="{A7CFE687-29EA-4FA9-8646-C84D7215DC16}">
      <dgm:prSet/>
      <dgm:spPr/>
      <dgm:t>
        <a:bodyPr/>
        <a:lstStyle/>
        <a:p>
          <a:endParaRPr lang="en-US"/>
        </a:p>
      </dgm:t>
    </dgm:pt>
    <dgm:pt modelId="{3B3C088C-838D-46E6-A99C-7544A01EA88B}" type="sibTrans" cxnId="{A7CFE687-29EA-4FA9-8646-C84D7215DC16}">
      <dgm:prSet/>
      <dgm:spPr/>
      <dgm:t>
        <a:bodyPr/>
        <a:lstStyle/>
        <a:p>
          <a:endParaRPr lang="en-US"/>
        </a:p>
      </dgm:t>
    </dgm:pt>
    <dgm:pt modelId="{E2D7EB94-D9AA-4F5F-92DC-F6033DF5A611}" type="pres">
      <dgm:prSet presAssocID="{4D155E5D-D869-493A-AF46-C6FA85D7640A}" presName="compositeShape" presStyleCnt="0">
        <dgm:presLayoutVars>
          <dgm:dir/>
          <dgm:resizeHandles/>
        </dgm:presLayoutVars>
      </dgm:prSet>
      <dgm:spPr/>
    </dgm:pt>
    <dgm:pt modelId="{E5AAFAB6-4ECD-4336-960E-168234024AED}" type="pres">
      <dgm:prSet presAssocID="{4D155E5D-D869-493A-AF46-C6FA85D7640A}" presName="pyramid" presStyleLbl="node1" presStyleIdx="0" presStyleCnt="1" custLinFactNeighborX="-625" custLinFactNeighborY="-625"/>
      <dgm:spPr/>
      <dgm:t>
        <a:bodyPr/>
        <a:lstStyle/>
        <a:p>
          <a:endParaRPr lang="en-US"/>
        </a:p>
      </dgm:t>
    </dgm:pt>
    <dgm:pt modelId="{87DDA97A-2F21-4B2A-8F30-C8F826C82656}" type="pres">
      <dgm:prSet presAssocID="{4D155E5D-D869-493A-AF46-C6FA85D7640A}" presName="theList" presStyleCnt="0"/>
      <dgm:spPr/>
    </dgm:pt>
    <dgm:pt modelId="{A91FAB4E-74E1-4E90-99B3-93C49496AF5A}" type="pres">
      <dgm:prSet presAssocID="{A00E21C6-2298-4049-B209-E81D88976A65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62307-76C0-4B2A-8394-695D1697A5DD}" type="pres">
      <dgm:prSet presAssocID="{A00E21C6-2298-4049-B209-E81D88976A65}" presName="aSpace" presStyleCnt="0"/>
      <dgm:spPr/>
    </dgm:pt>
    <dgm:pt modelId="{7128FEC6-4B26-4912-9F7F-F96F9F2A6D44}" type="pres">
      <dgm:prSet presAssocID="{32211A78-F5EA-4E95-99C2-3A84166D39E3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5B5C1-8679-495B-B290-11B55EDEEA28}" type="pres">
      <dgm:prSet presAssocID="{32211A78-F5EA-4E95-99C2-3A84166D39E3}" presName="aSpace" presStyleCnt="0"/>
      <dgm:spPr/>
    </dgm:pt>
    <dgm:pt modelId="{8240C611-E747-4D85-8248-E24D9FCB4BE0}" type="pres">
      <dgm:prSet presAssocID="{901DDAB6-82A7-4F3B-BA1F-D54E929F12AF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8366-9FFB-4019-8B60-76390ED7CA3C}" type="pres">
      <dgm:prSet presAssocID="{901DDAB6-82A7-4F3B-BA1F-D54E929F12AF}" presName="aSpace" presStyleCnt="0"/>
      <dgm:spPr/>
    </dgm:pt>
    <dgm:pt modelId="{2D3F7D6C-3D2C-425C-966B-5A77C75FBD33}" type="pres">
      <dgm:prSet presAssocID="{133AA233-E35C-447C-8398-E29C7C21FC99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8BF1-6DF6-4040-8826-A087E9B7BDCF}" type="pres">
      <dgm:prSet presAssocID="{133AA233-E35C-447C-8398-E29C7C21FC99}" presName="aSpace" presStyleCnt="0"/>
      <dgm:spPr/>
    </dgm:pt>
    <dgm:pt modelId="{52CEE68C-EE53-40A1-A371-C0F5BFEF4739}" type="pres">
      <dgm:prSet presAssocID="{243F7209-37DD-4924-BAD0-366AEBCBE21A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7C361-16BD-4D06-B583-3DB0F2D67E6E}" type="pres">
      <dgm:prSet presAssocID="{243F7209-37DD-4924-BAD0-366AEBCBE21A}" presName="aSpace" presStyleCnt="0"/>
      <dgm:spPr/>
    </dgm:pt>
    <dgm:pt modelId="{C3A090CA-8179-4AF9-A35A-3E52D74F5531}" type="pres">
      <dgm:prSet presAssocID="{912D3660-A486-4E7D-8C25-713C2F7C9BB4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1ACD-0F0C-45B1-A47D-5955FE73C253}" type="pres">
      <dgm:prSet presAssocID="{912D3660-A486-4E7D-8C25-713C2F7C9BB4}" presName="aSpace" presStyleCnt="0"/>
      <dgm:spPr/>
    </dgm:pt>
    <dgm:pt modelId="{8B4CEEC3-3858-4A04-9B20-B8EB66025404}" type="pres">
      <dgm:prSet presAssocID="{A37115C0-8F01-4AFC-89A2-94773B2F7500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62F1D-6120-425C-B043-B834FD13CF56}" type="pres">
      <dgm:prSet presAssocID="{A37115C0-8F01-4AFC-89A2-94773B2F7500}" presName="aSpace" presStyleCnt="0"/>
      <dgm:spPr/>
    </dgm:pt>
    <dgm:pt modelId="{BC4F7537-70BA-4C49-B80F-2C90ABC40AA0}" type="pres">
      <dgm:prSet presAssocID="{4E893F79-4CC3-4225-927B-C7580059EE15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84C6A-713C-4EA9-894D-A87E2AFFBE10}" type="pres">
      <dgm:prSet presAssocID="{4E893F79-4CC3-4225-927B-C7580059EE15}" presName="aSpace" presStyleCnt="0"/>
      <dgm:spPr/>
    </dgm:pt>
  </dgm:ptLst>
  <dgm:cxnLst>
    <dgm:cxn modelId="{22FF34FA-5FAE-4FEA-A46F-37A7F1A1D257}" srcId="{4D155E5D-D869-493A-AF46-C6FA85D7640A}" destId="{A00E21C6-2298-4049-B209-E81D88976A65}" srcOrd="0" destOrd="0" parTransId="{5D1E6C3C-4E6F-41A8-B7D1-DC400012A8CE}" sibTransId="{EADD9F4B-FF81-4E68-90ED-EA79FB5EB80B}"/>
    <dgm:cxn modelId="{4167158C-08DA-4823-8E38-417503A78651}" type="presOf" srcId="{A00E21C6-2298-4049-B209-E81D88976A65}" destId="{A91FAB4E-74E1-4E90-99B3-93C49496AF5A}" srcOrd="0" destOrd="0" presId="urn:microsoft.com/office/officeart/2005/8/layout/pyramid2"/>
    <dgm:cxn modelId="{301A8FFE-CAD0-4461-9BA8-D6CAA55BE602}" type="presOf" srcId="{912D3660-A486-4E7D-8C25-713C2F7C9BB4}" destId="{C3A090CA-8179-4AF9-A35A-3E52D74F5531}" srcOrd="0" destOrd="0" presId="urn:microsoft.com/office/officeart/2005/8/layout/pyramid2"/>
    <dgm:cxn modelId="{094A0C87-C207-45DB-82A3-BABC25289137}" type="presOf" srcId="{4E893F79-4CC3-4225-927B-C7580059EE15}" destId="{BC4F7537-70BA-4C49-B80F-2C90ABC40AA0}" srcOrd="0" destOrd="0" presId="urn:microsoft.com/office/officeart/2005/8/layout/pyramid2"/>
    <dgm:cxn modelId="{FD817C71-17B5-44F4-B520-020F396C0195}" srcId="{4D155E5D-D869-493A-AF46-C6FA85D7640A}" destId="{901DDAB6-82A7-4F3B-BA1F-D54E929F12AF}" srcOrd="2" destOrd="0" parTransId="{8C9BA5D9-3215-405E-B434-42A57E5DB406}" sibTransId="{8D7EC109-3F8F-4D64-8476-3DE233D336AC}"/>
    <dgm:cxn modelId="{6162FC54-12BC-411C-BC7E-5690D34D7311}" srcId="{4D155E5D-D869-493A-AF46-C6FA85D7640A}" destId="{243F7209-37DD-4924-BAD0-366AEBCBE21A}" srcOrd="4" destOrd="0" parTransId="{89B64CF1-EA2C-45BA-9737-5569FDB291D3}" sibTransId="{CBB2E80D-570A-4C14-87D1-3791321D55FC}"/>
    <dgm:cxn modelId="{B8585AF7-39A4-495C-A7EE-2D9B26982916}" type="presOf" srcId="{901DDAB6-82A7-4F3B-BA1F-D54E929F12AF}" destId="{8240C611-E747-4D85-8248-E24D9FCB4BE0}" srcOrd="0" destOrd="0" presId="urn:microsoft.com/office/officeart/2005/8/layout/pyramid2"/>
    <dgm:cxn modelId="{D7A9D911-4CA5-425C-8A67-4C2495BBDB84}" type="presOf" srcId="{A37115C0-8F01-4AFC-89A2-94773B2F7500}" destId="{8B4CEEC3-3858-4A04-9B20-B8EB66025404}" srcOrd="0" destOrd="0" presId="urn:microsoft.com/office/officeart/2005/8/layout/pyramid2"/>
    <dgm:cxn modelId="{A7CFE687-29EA-4FA9-8646-C84D7215DC16}" srcId="{4D155E5D-D869-493A-AF46-C6FA85D7640A}" destId="{4E893F79-4CC3-4225-927B-C7580059EE15}" srcOrd="7" destOrd="0" parTransId="{83698387-FC61-48E0-8031-E8ED0FAB98D5}" sibTransId="{3B3C088C-838D-46E6-A99C-7544A01EA88B}"/>
    <dgm:cxn modelId="{3393E31B-FD8C-4E27-975E-81E69B2C1015}" srcId="{4D155E5D-D869-493A-AF46-C6FA85D7640A}" destId="{912D3660-A486-4E7D-8C25-713C2F7C9BB4}" srcOrd="5" destOrd="0" parTransId="{9E55381A-1C00-415B-8A89-D2D462AFB785}" sibTransId="{41218705-D46E-4353-93B9-2003C33BEFCF}"/>
    <dgm:cxn modelId="{DDA8A1DB-3021-4088-AA11-70769353C96C}" type="presOf" srcId="{4D155E5D-D869-493A-AF46-C6FA85D7640A}" destId="{E2D7EB94-D9AA-4F5F-92DC-F6033DF5A611}" srcOrd="0" destOrd="0" presId="urn:microsoft.com/office/officeart/2005/8/layout/pyramid2"/>
    <dgm:cxn modelId="{C368B453-50E2-4947-B119-D3C3B0F91256}" type="presOf" srcId="{32211A78-F5EA-4E95-99C2-3A84166D39E3}" destId="{7128FEC6-4B26-4912-9F7F-F96F9F2A6D44}" srcOrd="0" destOrd="0" presId="urn:microsoft.com/office/officeart/2005/8/layout/pyramid2"/>
    <dgm:cxn modelId="{0CD1B5FB-0BEF-4E92-ACCD-1532532AF043}" srcId="{4D155E5D-D869-493A-AF46-C6FA85D7640A}" destId="{32211A78-F5EA-4E95-99C2-3A84166D39E3}" srcOrd="1" destOrd="0" parTransId="{8E0B4378-F75A-474C-9021-B856FA2C305F}" sibTransId="{629E2CED-A4BF-4C7C-9B14-6AA2849AF836}"/>
    <dgm:cxn modelId="{1591E4AF-11BE-4863-A5C5-029B5142022B}" type="presOf" srcId="{133AA233-E35C-447C-8398-E29C7C21FC99}" destId="{2D3F7D6C-3D2C-425C-966B-5A77C75FBD33}" srcOrd="0" destOrd="0" presId="urn:microsoft.com/office/officeart/2005/8/layout/pyramid2"/>
    <dgm:cxn modelId="{732D4372-BAA6-4CAC-810D-FAB8ABF3A2FD}" type="presOf" srcId="{243F7209-37DD-4924-BAD0-366AEBCBE21A}" destId="{52CEE68C-EE53-40A1-A371-C0F5BFEF4739}" srcOrd="0" destOrd="0" presId="urn:microsoft.com/office/officeart/2005/8/layout/pyramid2"/>
    <dgm:cxn modelId="{212971BA-5329-44CC-87F8-30E077194F35}" srcId="{4D155E5D-D869-493A-AF46-C6FA85D7640A}" destId="{A37115C0-8F01-4AFC-89A2-94773B2F7500}" srcOrd="6" destOrd="0" parTransId="{EE83B613-6D40-4BBF-8D31-31922F9C8164}" sibTransId="{3183479E-057C-4E3E-9155-A0E00F1C8A2F}"/>
    <dgm:cxn modelId="{840EB582-037B-4D2B-9916-3DB99271EA2D}" srcId="{4D155E5D-D869-493A-AF46-C6FA85D7640A}" destId="{133AA233-E35C-447C-8398-E29C7C21FC99}" srcOrd="3" destOrd="0" parTransId="{2E441353-9804-4A75-B5B8-6637CD8375CF}" sibTransId="{37BDF76E-E368-4491-8C39-C5C7ABDB1C94}"/>
    <dgm:cxn modelId="{F4CC5036-AB5D-42A8-BABC-EBEE793F8F8E}" type="presParOf" srcId="{E2D7EB94-D9AA-4F5F-92DC-F6033DF5A611}" destId="{E5AAFAB6-4ECD-4336-960E-168234024AED}" srcOrd="0" destOrd="0" presId="urn:microsoft.com/office/officeart/2005/8/layout/pyramid2"/>
    <dgm:cxn modelId="{29E62CD3-190D-48DC-B6E1-F11580FE9A88}" type="presParOf" srcId="{E2D7EB94-D9AA-4F5F-92DC-F6033DF5A611}" destId="{87DDA97A-2F21-4B2A-8F30-C8F826C82656}" srcOrd="1" destOrd="0" presId="urn:microsoft.com/office/officeart/2005/8/layout/pyramid2"/>
    <dgm:cxn modelId="{8737F969-D414-4B5D-B4A4-FDBD3C00B824}" type="presParOf" srcId="{87DDA97A-2F21-4B2A-8F30-C8F826C82656}" destId="{A91FAB4E-74E1-4E90-99B3-93C49496AF5A}" srcOrd="0" destOrd="0" presId="urn:microsoft.com/office/officeart/2005/8/layout/pyramid2"/>
    <dgm:cxn modelId="{53A6C3D6-EFD6-40D2-9D0C-142AC0BDD951}" type="presParOf" srcId="{87DDA97A-2F21-4B2A-8F30-C8F826C82656}" destId="{96C62307-76C0-4B2A-8394-695D1697A5DD}" srcOrd="1" destOrd="0" presId="urn:microsoft.com/office/officeart/2005/8/layout/pyramid2"/>
    <dgm:cxn modelId="{32A796CF-8125-48BE-AB3E-D74B414FF30F}" type="presParOf" srcId="{87DDA97A-2F21-4B2A-8F30-C8F826C82656}" destId="{7128FEC6-4B26-4912-9F7F-F96F9F2A6D44}" srcOrd="2" destOrd="0" presId="urn:microsoft.com/office/officeart/2005/8/layout/pyramid2"/>
    <dgm:cxn modelId="{E81EAA18-F2D2-493D-9E7E-9366E0F3AA1F}" type="presParOf" srcId="{87DDA97A-2F21-4B2A-8F30-C8F826C82656}" destId="{1A85B5C1-8679-495B-B290-11B55EDEEA28}" srcOrd="3" destOrd="0" presId="urn:microsoft.com/office/officeart/2005/8/layout/pyramid2"/>
    <dgm:cxn modelId="{A17B9785-0975-460C-A9F9-17C54339138D}" type="presParOf" srcId="{87DDA97A-2F21-4B2A-8F30-C8F826C82656}" destId="{8240C611-E747-4D85-8248-E24D9FCB4BE0}" srcOrd="4" destOrd="0" presId="urn:microsoft.com/office/officeart/2005/8/layout/pyramid2"/>
    <dgm:cxn modelId="{A15CB27C-50CC-4FB3-AB23-7EA7BFDFC50E}" type="presParOf" srcId="{87DDA97A-2F21-4B2A-8F30-C8F826C82656}" destId="{F4DA8366-9FFB-4019-8B60-76390ED7CA3C}" srcOrd="5" destOrd="0" presId="urn:microsoft.com/office/officeart/2005/8/layout/pyramid2"/>
    <dgm:cxn modelId="{D1F6FE66-786E-47EE-B244-4A038C7DB3E3}" type="presParOf" srcId="{87DDA97A-2F21-4B2A-8F30-C8F826C82656}" destId="{2D3F7D6C-3D2C-425C-966B-5A77C75FBD33}" srcOrd="6" destOrd="0" presId="urn:microsoft.com/office/officeart/2005/8/layout/pyramid2"/>
    <dgm:cxn modelId="{B1B86CF5-B278-4439-9E15-B96DEF0CB8C7}" type="presParOf" srcId="{87DDA97A-2F21-4B2A-8F30-C8F826C82656}" destId="{97DD8BF1-6DF6-4040-8826-A087E9B7BDCF}" srcOrd="7" destOrd="0" presId="urn:microsoft.com/office/officeart/2005/8/layout/pyramid2"/>
    <dgm:cxn modelId="{B550D3D0-1001-456B-848C-0837A8CF0DE3}" type="presParOf" srcId="{87DDA97A-2F21-4B2A-8F30-C8F826C82656}" destId="{52CEE68C-EE53-40A1-A371-C0F5BFEF4739}" srcOrd="8" destOrd="0" presId="urn:microsoft.com/office/officeart/2005/8/layout/pyramid2"/>
    <dgm:cxn modelId="{78F34C53-70B1-4A91-B61B-11D7CFF3B31D}" type="presParOf" srcId="{87DDA97A-2F21-4B2A-8F30-C8F826C82656}" destId="{0007C361-16BD-4D06-B583-3DB0F2D67E6E}" srcOrd="9" destOrd="0" presId="urn:microsoft.com/office/officeart/2005/8/layout/pyramid2"/>
    <dgm:cxn modelId="{E6DB0734-B664-4AF3-AF91-7CC405A71E71}" type="presParOf" srcId="{87DDA97A-2F21-4B2A-8F30-C8F826C82656}" destId="{C3A090CA-8179-4AF9-A35A-3E52D74F5531}" srcOrd="10" destOrd="0" presId="urn:microsoft.com/office/officeart/2005/8/layout/pyramid2"/>
    <dgm:cxn modelId="{1DF2508D-221B-4873-9B6B-06B5BB5C2D74}" type="presParOf" srcId="{87DDA97A-2F21-4B2A-8F30-C8F826C82656}" destId="{7FAA1ACD-0F0C-45B1-A47D-5955FE73C253}" srcOrd="11" destOrd="0" presId="urn:microsoft.com/office/officeart/2005/8/layout/pyramid2"/>
    <dgm:cxn modelId="{082372B3-0BD7-450A-9C49-4C90E40F7A9B}" type="presParOf" srcId="{87DDA97A-2F21-4B2A-8F30-C8F826C82656}" destId="{8B4CEEC3-3858-4A04-9B20-B8EB66025404}" srcOrd="12" destOrd="0" presId="urn:microsoft.com/office/officeart/2005/8/layout/pyramid2"/>
    <dgm:cxn modelId="{75AD2BCB-7FE0-4265-96C4-C543C2812E30}" type="presParOf" srcId="{87DDA97A-2F21-4B2A-8F30-C8F826C82656}" destId="{16962F1D-6120-425C-B043-B834FD13CF56}" srcOrd="13" destOrd="0" presId="urn:microsoft.com/office/officeart/2005/8/layout/pyramid2"/>
    <dgm:cxn modelId="{799C3695-474D-4380-B004-F2FA7C36DD66}" type="presParOf" srcId="{87DDA97A-2F21-4B2A-8F30-C8F826C82656}" destId="{BC4F7537-70BA-4C49-B80F-2C90ABC40AA0}" srcOrd="14" destOrd="0" presId="urn:microsoft.com/office/officeart/2005/8/layout/pyramid2"/>
    <dgm:cxn modelId="{41F493C4-7104-4FF9-9353-33183B1D0C1B}" type="presParOf" srcId="{87DDA97A-2F21-4B2A-8F30-C8F826C82656}" destId="{EDE84C6A-713C-4EA9-894D-A87E2AFFBE10}" srcOrd="1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55E5D-D869-493A-AF46-C6FA85D764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00E21C6-2298-4049-B209-E81D88976A65}">
      <dgm:prSet phldrT="[Text]"/>
      <dgm:spPr/>
      <dgm:t>
        <a:bodyPr/>
        <a:lstStyle/>
        <a:p>
          <a:r>
            <a:rPr lang="bn-IN" dirty="0" smtClean="0"/>
            <a:t>সীমানা</a:t>
          </a:r>
          <a:endParaRPr lang="en-US" dirty="0"/>
        </a:p>
      </dgm:t>
    </dgm:pt>
    <dgm:pt modelId="{5D1E6C3C-4E6F-41A8-B7D1-DC400012A8CE}" type="parTrans" cxnId="{22FF34FA-5FAE-4FEA-A46F-37A7F1A1D257}">
      <dgm:prSet/>
      <dgm:spPr/>
      <dgm:t>
        <a:bodyPr/>
        <a:lstStyle/>
        <a:p>
          <a:endParaRPr lang="en-US"/>
        </a:p>
      </dgm:t>
    </dgm:pt>
    <dgm:pt modelId="{EADD9F4B-FF81-4E68-90ED-EA79FB5EB80B}" type="sibTrans" cxnId="{22FF34FA-5FAE-4FEA-A46F-37A7F1A1D257}">
      <dgm:prSet/>
      <dgm:spPr/>
      <dgm:t>
        <a:bodyPr/>
        <a:lstStyle/>
        <a:p>
          <a:endParaRPr lang="en-US"/>
        </a:p>
      </dgm:t>
    </dgm:pt>
    <dgm:pt modelId="{901DDAB6-82A7-4F3B-BA1F-D54E929F12AF}">
      <dgm:prSet phldrT="[Text]"/>
      <dgm:spPr/>
      <dgm:t>
        <a:bodyPr/>
        <a:lstStyle/>
        <a:p>
          <a:r>
            <a:rPr lang="bn-IN" dirty="0" smtClean="0"/>
            <a:t>আয়তন</a:t>
          </a:r>
          <a:endParaRPr lang="en-US" dirty="0"/>
        </a:p>
      </dgm:t>
    </dgm:pt>
    <dgm:pt modelId="{8C9BA5D9-3215-405E-B434-42A57E5DB406}" type="parTrans" cxnId="{FD817C71-17B5-44F4-B520-020F396C0195}">
      <dgm:prSet/>
      <dgm:spPr/>
      <dgm:t>
        <a:bodyPr/>
        <a:lstStyle/>
        <a:p>
          <a:endParaRPr lang="en-US"/>
        </a:p>
      </dgm:t>
    </dgm:pt>
    <dgm:pt modelId="{8D7EC109-3F8F-4D64-8476-3DE233D336AC}" type="sibTrans" cxnId="{FD817C71-17B5-44F4-B520-020F396C0195}">
      <dgm:prSet/>
      <dgm:spPr/>
      <dgm:t>
        <a:bodyPr/>
        <a:lstStyle/>
        <a:p>
          <a:endParaRPr lang="en-US"/>
        </a:p>
      </dgm:t>
    </dgm:pt>
    <dgm:pt modelId="{133AA233-E35C-447C-8398-E29C7C21FC99}">
      <dgm:prSet phldrT="[Text]"/>
      <dgm:spPr/>
      <dgm:t>
        <a:bodyPr/>
        <a:lstStyle/>
        <a:p>
          <a:r>
            <a:rPr lang="bn-IN" dirty="0" smtClean="0"/>
            <a:t>জলবায়ু</a:t>
          </a:r>
          <a:endParaRPr lang="en-US" dirty="0"/>
        </a:p>
      </dgm:t>
    </dgm:pt>
    <dgm:pt modelId="{2E441353-9804-4A75-B5B8-6637CD8375CF}" type="parTrans" cxnId="{840EB582-037B-4D2B-9916-3DB99271EA2D}">
      <dgm:prSet/>
      <dgm:spPr/>
      <dgm:t>
        <a:bodyPr/>
        <a:lstStyle/>
        <a:p>
          <a:endParaRPr lang="en-US"/>
        </a:p>
      </dgm:t>
    </dgm:pt>
    <dgm:pt modelId="{37BDF76E-E368-4491-8C39-C5C7ABDB1C94}" type="sibTrans" cxnId="{840EB582-037B-4D2B-9916-3DB99271EA2D}">
      <dgm:prSet/>
      <dgm:spPr/>
      <dgm:t>
        <a:bodyPr/>
        <a:lstStyle/>
        <a:p>
          <a:endParaRPr lang="en-US"/>
        </a:p>
      </dgm:t>
    </dgm:pt>
    <dgm:pt modelId="{32211A78-F5EA-4E95-99C2-3A84166D39E3}">
      <dgm:prSet phldrT="[Text]"/>
      <dgm:spPr/>
      <dgm:t>
        <a:bodyPr/>
        <a:lstStyle/>
        <a:p>
          <a:r>
            <a:rPr lang="bn-IN" dirty="0" smtClean="0"/>
            <a:t>অবস্থান</a:t>
          </a:r>
          <a:endParaRPr lang="en-US" dirty="0"/>
        </a:p>
      </dgm:t>
    </dgm:pt>
    <dgm:pt modelId="{8E0B4378-F75A-474C-9021-B856FA2C305F}" type="parTrans" cxnId="{0CD1B5FB-0BEF-4E92-ACCD-1532532AF043}">
      <dgm:prSet/>
      <dgm:spPr/>
      <dgm:t>
        <a:bodyPr/>
        <a:lstStyle/>
        <a:p>
          <a:endParaRPr lang="en-US"/>
        </a:p>
      </dgm:t>
    </dgm:pt>
    <dgm:pt modelId="{629E2CED-A4BF-4C7C-9B14-6AA2849AF836}" type="sibTrans" cxnId="{0CD1B5FB-0BEF-4E92-ACCD-1532532AF043}">
      <dgm:prSet/>
      <dgm:spPr/>
      <dgm:t>
        <a:bodyPr/>
        <a:lstStyle/>
        <a:p>
          <a:endParaRPr lang="en-US"/>
        </a:p>
      </dgm:t>
    </dgm:pt>
    <dgm:pt modelId="{243F7209-37DD-4924-BAD0-366AEBCBE21A}">
      <dgm:prSet phldrT="[Text]"/>
      <dgm:spPr/>
      <dgm:t>
        <a:bodyPr/>
        <a:lstStyle/>
        <a:p>
          <a:r>
            <a:rPr lang="bn-IN" dirty="0" smtClean="0"/>
            <a:t>ভূপ্রকৃতি</a:t>
          </a:r>
          <a:endParaRPr lang="en-US" dirty="0"/>
        </a:p>
      </dgm:t>
    </dgm:pt>
    <dgm:pt modelId="{89B64CF1-EA2C-45BA-9737-5569FDB291D3}" type="parTrans" cxnId="{6162FC54-12BC-411C-BC7E-5690D34D7311}">
      <dgm:prSet/>
      <dgm:spPr/>
      <dgm:t>
        <a:bodyPr/>
        <a:lstStyle/>
        <a:p>
          <a:endParaRPr lang="en-US"/>
        </a:p>
      </dgm:t>
    </dgm:pt>
    <dgm:pt modelId="{CBB2E80D-570A-4C14-87D1-3791321D55FC}" type="sibTrans" cxnId="{6162FC54-12BC-411C-BC7E-5690D34D7311}">
      <dgm:prSet/>
      <dgm:spPr/>
      <dgm:t>
        <a:bodyPr/>
        <a:lstStyle/>
        <a:p>
          <a:endParaRPr lang="en-US"/>
        </a:p>
      </dgm:t>
    </dgm:pt>
    <dgm:pt modelId="{912D3660-A486-4E7D-8C25-713C2F7C9BB4}">
      <dgm:prSet phldrT="[Text]"/>
      <dgm:spPr/>
      <dgm:t>
        <a:bodyPr/>
        <a:lstStyle/>
        <a:p>
          <a:r>
            <a:rPr lang="bn-IN" dirty="0" smtClean="0"/>
            <a:t>জনসংখ্যা</a:t>
          </a:r>
          <a:endParaRPr lang="en-US" dirty="0"/>
        </a:p>
      </dgm:t>
    </dgm:pt>
    <dgm:pt modelId="{9E55381A-1C00-415B-8A89-D2D462AFB785}" type="parTrans" cxnId="{3393E31B-FD8C-4E27-975E-81E69B2C1015}">
      <dgm:prSet/>
      <dgm:spPr/>
      <dgm:t>
        <a:bodyPr/>
        <a:lstStyle/>
        <a:p>
          <a:endParaRPr lang="en-US"/>
        </a:p>
      </dgm:t>
    </dgm:pt>
    <dgm:pt modelId="{41218705-D46E-4353-93B9-2003C33BEFCF}" type="sibTrans" cxnId="{3393E31B-FD8C-4E27-975E-81E69B2C1015}">
      <dgm:prSet/>
      <dgm:spPr/>
      <dgm:t>
        <a:bodyPr/>
        <a:lstStyle/>
        <a:p>
          <a:endParaRPr lang="en-US"/>
        </a:p>
      </dgm:t>
    </dgm:pt>
    <dgm:pt modelId="{A37115C0-8F01-4AFC-89A2-94773B2F7500}">
      <dgm:prSet phldrT="[Text]"/>
      <dgm:spPr/>
      <dgm:t>
        <a:bodyPr/>
        <a:lstStyle/>
        <a:p>
          <a:r>
            <a:rPr lang="bn-IN" dirty="0" smtClean="0"/>
            <a:t>প্রশা</a:t>
          </a:r>
          <a:r>
            <a:rPr lang="en-US" dirty="0" smtClean="0"/>
            <a:t>স</a:t>
          </a:r>
          <a:r>
            <a:rPr lang="bn-IN" dirty="0" smtClean="0"/>
            <a:t>নিক</a:t>
          </a:r>
          <a:r>
            <a:rPr lang="bn-IN" baseline="0" dirty="0" smtClean="0"/>
            <a:t> বিভাগ</a:t>
          </a:r>
          <a:endParaRPr lang="en-US" dirty="0"/>
        </a:p>
      </dgm:t>
    </dgm:pt>
    <dgm:pt modelId="{EE83B613-6D40-4BBF-8D31-31922F9C8164}" type="parTrans" cxnId="{212971BA-5329-44CC-87F8-30E077194F35}">
      <dgm:prSet/>
      <dgm:spPr/>
      <dgm:t>
        <a:bodyPr/>
        <a:lstStyle/>
        <a:p>
          <a:endParaRPr lang="en-US"/>
        </a:p>
      </dgm:t>
    </dgm:pt>
    <dgm:pt modelId="{3183479E-057C-4E3E-9155-A0E00F1C8A2F}" type="sibTrans" cxnId="{212971BA-5329-44CC-87F8-30E077194F35}">
      <dgm:prSet/>
      <dgm:spPr/>
      <dgm:t>
        <a:bodyPr/>
        <a:lstStyle/>
        <a:p>
          <a:endParaRPr lang="en-US"/>
        </a:p>
      </dgm:t>
    </dgm:pt>
    <dgm:pt modelId="{4E893F79-4CC3-4225-927B-C7580059EE15}">
      <dgm:prSet/>
      <dgm:spPr/>
      <dgm:t>
        <a:bodyPr/>
        <a:lstStyle/>
        <a:p>
          <a:r>
            <a:rPr lang="bn-IN" dirty="0" smtClean="0"/>
            <a:t>বিবিধ</a:t>
          </a:r>
          <a:endParaRPr lang="en-US" dirty="0"/>
        </a:p>
      </dgm:t>
    </dgm:pt>
    <dgm:pt modelId="{83698387-FC61-48E0-8031-E8ED0FAB98D5}" type="parTrans" cxnId="{A7CFE687-29EA-4FA9-8646-C84D7215DC16}">
      <dgm:prSet/>
      <dgm:spPr/>
      <dgm:t>
        <a:bodyPr/>
        <a:lstStyle/>
        <a:p>
          <a:endParaRPr lang="en-US"/>
        </a:p>
      </dgm:t>
    </dgm:pt>
    <dgm:pt modelId="{3B3C088C-838D-46E6-A99C-7544A01EA88B}" type="sibTrans" cxnId="{A7CFE687-29EA-4FA9-8646-C84D7215DC16}">
      <dgm:prSet/>
      <dgm:spPr/>
      <dgm:t>
        <a:bodyPr/>
        <a:lstStyle/>
        <a:p>
          <a:endParaRPr lang="en-US"/>
        </a:p>
      </dgm:t>
    </dgm:pt>
    <dgm:pt modelId="{E2D7EB94-D9AA-4F5F-92DC-F6033DF5A611}" type="pres">
      <dgm:prSet presAssocID="{4D155E5D-D869-493A-AF46-C6FA85D7640A}" presName="compositeShape" presStyleCnt="0">
        <dgm:presLayoutVars>
          <dgm:dir/>
          <dgm:resizeHandles/>
        </dgm:presLayoutVars>
      </dgm:prSet>
      <dgm:spPr/>
    </dgm:pt>
    <dgm:pt modelId="{E5AAFAB6-4ECD-4336-960E-168234024AED}" type="pres">
      <dgm:prSet presAssocID="{4D155E5D-D869-493A-AF46-C6FA85D7640A}" presName="pyramid" presStyleLbl="node1" presStyleIdx="0" presStyleCnt="1" custLinFactNeighborX="-437"/>
      <dgm:spPr/>
      <dgm:t>
        <a:bodyPr/>
        <a:lstStyle/>
        <a:p>
          <a:endParaRPr lang="en-US"/>
        </a:p>
      </dgm:t>
    </dgm:pt>
    <dgm:pt modelId="{87DDA97A-2F21-4B2A-8F30-C8F826C82656}" type="pres">
      <dgm:prSet presAssocID="{4D155E5D-D869-493A-AF46-C6FA85D7640A}" presName="theList" presStyleCnt="0"/>
      <dgm:spPr/>
    </dgm:pt>
    <dgm:pt modelId="{A91FAB4E-74E1-4E90-99B3-93C49496AF5A}" type="pres">
      <dgm:prSet presAssocID="{A00E21C6-2298-4049-B209-E81D88976A65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62307-76C0-4B2A-8394-695D1697A5DD}" type="pres">
      <dgm:prSet presAssocID="{A00E21C6-2298-4049-B209-E81D88976A65}" presName="aSpace" presStyleCnt="0"/>
      <dgm:spPr/>
    </dgm:pt>
    <dgm:pt modelId="{7128FEC6-4B26-4912-9F7F-F96F9F2A6D44}" type="pres">
      <dgm:prSet presAssocID="{32211A78-F5EA-4E95-99C2-3A84166D39E3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5B5C1-8679-495B-B290-11B55EDEEA28}" type="pres">
      <dgm:prSet presAssocID="{32211A78-F5EA-4E95-99C2-3A84166D39E3}" presName="aSpace" presStyleCnt="0"/>
      <dgm:spPr/>
    </dgm:pt>
    <dgm:pt modelId="{8240C611-E747-4D85-8248-E24D9FCB4BE0}" type="pres">
      <dgm:prSet presAssocID="{901DDAB6-82A7-4F3B-BA1F-D54E929F12AF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8366-9FFB-4019-8B60-76390ED7CA3C}" type="pres">
      <dgm:prSet presAssocID="{901DDAB6-82A7-4F3B-BA1F-D54E929F12AF}" presName="aSpace" presStyleCnt="0"/>
      <dgm:spPr/>
    </dgm:pt>
    <dgm:pt modelId="{2D3F7D6C-3D2C-425C-966B-5A77C75FBD33}" type="pres">
      <dgm:prSet presAssocID="{133AA233-E35C-447C-8398-E29C7C21FC99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8BF1-6DF6-4040-8826-A087E9B7BDCF}" type="pres">
      <dgm:prSet presAssocID="{133AA233-E35C-447C-8398-E29C7C21FC99}" presName="aSpace" presStyleCnt="0"/>
      <dgm:spPr/>
    </dgm:pt>
    <dgm:pt modelId="{52CEE68C-EE53-40A1-A371-C0F5BFEF4739}" type="pres">
      <dgm:prSet presAssocID="{243F7209-37DD-4924-BAD0-366AEBCBE21A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7C361-16BD-4D06-B583-3DB0F2D67E6E}" type="pres">
      <dgm:prSet presAssocID="{243F7209-37DD-4924-BAD0-366AEBCBE21A}" presName="aSpace" presStyleCnt="0"/>
      <dgm:spPr/>
    </dgm:pt>
    <dgm:pt modelId="{C3A090CA-8179-4AF9-A35A-3E52D74F5531}" type="pres">
      <dgm:prSet presAssocID="{912D3660-A486-4E7D-8C25-713C2F7C9BB4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1ACD-0F0C-45B1-A47D-5955FE73C253}" type="pres">
      <dgm:prSet presAssocID="{912D3660-A486-4E7D-8C25-713C2F7C9BB4}" presName="aSpace" presStyleCnt="0"/>
      <dgm:spPr/>
    </dgm:pt>
    <dgm:pt modelId="{8B4CEEC3-3858-4A04-9B20-B8EB66025404}" type="pres">
      <dgm:prSet presAssocID="{A37115C0-8F01-4AFC-89A2-94773B2F7500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62F1D-6120-425C-B043-B834FD13CF56}" type="pres">
      <dgm:prSet presAssocID="{A37115C0-8F01-4AFC-89A2-94773B2F7500}" presName="aSpace" presStyleCnt="0"/>
      <dgm:spPr/>
    </dgm:pt>
    <dgm:pt modelId="{BC4F7537-70BA-4C49-B80F-2C90ABC40AA0}" type="pres">
      <dgm:prSet presAssocID="{4E893F79-4CC3-4225-927B-C7580059EE15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84C6A-713C-4EA9-894D-A87E2AFFBE10}" type="pres">
      <dgm:prSet presAssocID="{4E893F79-4CC3-4225-927B-C7580059EE15}" presName="aSpace" presStyleCnt="0"/>
      <dgm:spPr/>
    </dgm:pt>
  </dgm:ptLst>
  <dgm:cxnLst>
    <dgm:cxn modelId="{22FF34FA-5FAE-4FEA-A46F-37A7F1A1D257}" srcId="{4D155E5D-D869-493A-AF46-C6FA85D7640A}" destId="{A00E21C6-2298-4049-B209-E81D88976A65}" srcOrd="0" destOrd="0" parTransId="{5D1E6C3C-4E6F-41A8-B7D1-DC400012A8CE}" sibTransId="{EADD9F4B-FF81-4E68-90ED-EA79FB5EB80B}"/>
    <dgm:cxn modelId="{C386ACFB-7F21-49B9-9D09-8DB922A6C6BB}" type="presOf" srcId="{32211A78-F5EA-4E95-99C2-3A84166D39E3}" destId="{7128FEC6-4B26-4912-9F7F-F96F9F2A6D44}" srcOrd="0" destOrd="0" presId="urn:microsoft.com/office/officeart/2005/8/layout/pyramid2"/>
    <dgm:cxn modelId="{41BDB7FB-E855-4C8D-A888-847155EAD4F6}" type="presOf" srcId="{A37115C0-8F01-4AFC-89A2-94773B2F7500}" destId="{8B4CEEC3-3858-4A04-9B20-B8EB66025404}" srcOrd="0" destOrd="0" presId="urn:microsoft.com/office/officeart/2005/8/layout/pyramid2"/>
    <dgm:cxn modelId="{B63C3B3A-D5F2-4FE4-83A2-0829F6A918D5}" type="presOf" srcId="{4E893F79-4CC3-4225-927B-C7580059EE15}" destId="{BC4F7537-70BA-4C49-B80F-2C90ABC40AA0}" srcOrd="0" destOrd="0" presId="urn:microsoft.com/office/officeart/2005/8/layout/pyramid2"/>
    <dgm:cxn modelId="{8E29A0C4-61F0-4816-A682-9E6492651195}" type="presOf" srcId="{A00E21C6-2298-4049-B209-E81D88976A65}" destId="{A91FAB4E-74E1-4E90-99B3-93C49496AF5A}" srcOrd="0" destOrd="0" presId="urn:microsoft.com/office/officeart/2005/8/layout/pyramid2"/>
    <dgm:cxn modelId="{FD817C71-17B5-44F4-B520-020F396C0195}" srcId="{4D155E5D-D869-493A-AF46-C6FA85D7640A}" destId="{901DDAB6-82A7-4F3B-BA1F-D54E929F12AF}" srcOrd="2" destOrd="0" parTransId="{8C9BA5D9-3215-405E-B434-42A57E5DB406}" sibTransId="{8D7EC109-3F8F-4D64-8476-3DE233D336AC}"/>
    <dgm:cxn modelId="{6162FC54-12BC-411C-BC7E-5690D34D7311}" srcId="{4D155E5D-D869-493A-AF46-C6FA85D7640A}" destId="{243F7209-37DD-4924-BAD0-366AEBCBE21A}" srcOrd="4" destOrd="0" parTransId="{89B64CF1-EA2C-45BA-9737-5569FDB291D3}" sibTransId="{CBB2E80D-570A-4C14-87D1-3791321D55FC}"/>
    <dgm:cxn modelId="{2EA4B22B-F16D-489E-8AE6-98112E934677}" type="presOf" srcId="{243F7209-37DD-4924-BAD0-366AEBCBE21A}" destId="{52CEE68C-EE53-40A1-A371-C0F5BFEF4739}" srcOrd="0" destOrd="0" presId="urn:microsoft.com/office/officeart/2005/8/layout/pyramid2"/>
    <dgm:cxn modelId="{A7CFE687-29EA-4FA9-8646-C84D7215DC16}" srcId="{4D155E5D-D869-493A-AF46-C6FA85D7640A}" destId="{4E893F79-4CC3-4225-927B-C7580059EE15}" srcOrd="7" destOrd="0" parTransId="{83698387-FC61-48E0-8031-E8ED0FAB98D5}" sibTransId="{3B3C088C-838D-46E6-A99C-7544A01EA88B}"/>
    <dgm:cxn modelId="{3393E31B-FD8C-4E27-975E-81E69B2C1015}" srcId="{4D155E5D-D869-493A-AF46-C6FA85D7640A}" destId="{912D3660-A486-4E7D-8C25-713C2F7C9BB4}" srcOrd="5" destOrd="0" parTransId="{9E55381A-1C00-415B-8A89-D2D462AFB785}" sibTransId="{41218705-D46E-4353-93B9-2003C33BEFCF}"/>
    <dgm:cxn modelId="{87527E2C-55E1-411F-9BA7-9DEC20B6274E}" type="presOf" srcId="{901DDAB6-82A7-4F3B-BA1F-D54E929F12AF}" destId="{8240C611-E747-4D85-8248-E24D9FCB4BE0}" srcOrd="0" destOrd="0" presId="urn:microsoft.com/office/officeart/2005/8/layout/pyramid2"/>
    <dgm:cxn modelId="{9AED7F63-6598-4F6D-807A-87B755E945FF}" type="presOf" srcId="{4D155E5D-D869-493A-AF46-C6FA85D7640A}" destId="{E2D7EB94-D9AA-4F5F-92DC-F6033DF5A611}" srcOrd="0" destOrd="0" presId="urn:microsoft.com/office/officeart/2005/8/layout/pyramid2"/>
    <dgm:cxn modelId="{A1C07126-7405-454B-BF3B-8E6BA6795D60}" type="presOf" srcId="{912D3660-A486-4E7D-8C25-713C2F7C9BB4}" destId="{C3A090CA-8179-4AF9-A35A-3E52D74F5531}" srcOrd="0" destOrd="0" presId="urn:microsoft.com/office/officeart/2005/8/layout/pyramid2"/>
    <dgm:cxn modelId="{0CD1B5FB-0BEF-4E92-ACCD-1532532AF043}" srcId="{4D155E5D-D869-493A-AF46-C6FA85D7640A}" destId="{32211A78-F5EA-4E95-99C2-3A84166D39E3}" srcOrd="1" destOrd="0" parTransId="{8E0B4378-F75A-474C-9021-B856FA2C305F}" sibTransId="{629E2CED-A4BF-4C7C-9B14-6AA2849AF836}"/>
    <dgm:cxn modelId="{CDB94A69-57BA-4494-B6CA-D9A212AD2433}" type="presOf" srcId="{133AA233-E35C-447C-8398-E29C7C21FC99}" destId="{2D3F7D6C-3D2C-425C-966B-5A77C75FBD33}" srcOrd="0" destOrd="0" presId="urn:microsoft.com/office/officeart/2005/8/layout/pyramid2"/>
    <dgm:cxn modelId="{212971BA-5329-44CC-87F8-30E077194F35}" srcId="{4D155E5D-D869-493A-AF46-C6FA85D7640A}" destId="{A37115C0-8F01-4AFC-89A2-94773B2F7500}" srcOrd="6" destOrd="0" parTransId="{EE83B613-6D40-4BBF-8D31-31922F9C8164}" sibTransId="{3183479E-057C-4E3E-9155-A0E00F1C8A2F}"/>
    <dgm:cxn modelId="{840EB582-037B-4D2B-9916-3DB99271EA2D}" srcId="{4D155E5D-D869-493A-AF46-C6FA85D7640A}" destId="{133AA233-E35C-447C-8398-E29C7C21FC99}" srcOrd="3" destOrd="0" parTransId="{2E441353-9804-4A75-B5B8-6637CD8375CF}" sibTransId="{37BDF76E-E368-4491-8C39-C5C7ABDB1C94}"/>
    <dgm:cxn modelId="{92091AD3-D3EA-4D98-BA92-8EBB9FE75FEB}" type="presParOf" srcId="{E2D7EB94-D9AA-4F5F-92DC-F6033DF5A611}" destId="{E5AAFAB6-4ECD-4336-960E-168234024AED}" srcOrd="0" destOrd="0" presId="urn:microsoft.com/office/officeart/2005/8/layout/pyramid2"/>
    <dgm:cxn modelId="{24B6D9D8-8C6D-4FBA-84C6-8E082A14A9AA}" type="presParOf" srcId="{E2D7EB94-D9AA-4F5F-92DC-F6033DF5A611}" destId="{87DDA97A-2F21-4B2A-8F30-C8F826C82656}" srcOrd="1" destOrd="0" presId="urn:microsoft.com/office/officeart/2005/8/layout/pyramid2"/>
    <dgm:cxn modelId="{85E2A283-B5B0-48AF-BBAF-910F14F4471A}" type="presParOf" srcId="{87DDA97A-2F21-4B2A-8F30-C8F826C82656}" destId="{A91FAB4E-74E1-4E90-99B3-93C49496AF5A}" srcOrd="0" destOrd="0" presId="urn:microsoft.com/office/officeart/2005/8/layout/pyramid2"/>
    <dgm:cxn modelId="{B1DCAB3C-97E1-4B8B-AA1D-09FA1016B086}" type="presParOf" srcId="{87DDA97A-2F21-4B2A-8F30-C8F826C82656}" destId="{96C62307-76C0-4B2A-8394-695D1697A5DD}" srcOrd="1" destOrd="0" presId="urn:microsoft.com/office/officeart/2005/8/layout/pyramid2"/>
    <dgm:cxn modelId="{39016976-5ACB-4A02-A54F-5DA41093AA33}" type="presParOf" srcId="{87DDA97A-2F21-4B2A-8F30-C8F826C82656}" destId="{7128FEC6-4B26-4912-9F7F-F96F9F2A6D44}" srcOrd="2" destOrd="0" presId="urn:microsoft.com/office/officeart/2005/8/layout/pyramid2"/>
    <dgm:cxn modelId="{3D8145BB-06CC-4FBA-9F5F-A7CBF3BA06D6}" type="presParOf" srcId="{87DDA97A-2F21-4B2A-8F30-C8F826C82656}" destId="{1A85B5C1-8679-495B-B290-11B55EDEEA28}" srcOrd="3" destOrd="0" presId="urn:microsoft.com/office/officeart/2005/8/layout/pyramid2"/>
    <dgm:cxn modelId="{BD8A5E22-4783-424A-8212-BCA4BFB403D7}" type="presParOf" srcId="{87DDA97A-2F21-4B2A-8F30-C8F826C82656}" destId="{8240C611-E747-4D85-8248-E24D9FCB4BE0}" srcOrd="4" destOrd="0" presId="urn:microsoft.com/office/officeart/2005/8/layout/pyramid2"/>
    <dgm:cxn modelId="{861AA674-FAE7-4B59-97E3-A85F66BFC84D}" type="presParOf" srcId="{87DDA97A-2F21-4B2A-8F30-C8F826C82656}" destId="{F4DA8366-9FFB-4019-8B60-76390ED7CA3C}" srcOrd="5" destOrd="0" presId="urn:microsoft.com/office/officeart/2005/8/layout/pyramid2"/>
    <dgm:cxn modelId="{933BD2EB-A625-42C1-9199-11E82F5035E3}" type="presParOf" srcId="{87DDA97A-2F21-4B2A-8F30-C8F826C82656}" destId="{2D3F7D6C-3D2C-425C-966B-5A77C75FBD33}" srcOrd="6" destOrd="0" presId="urn:microsoft.com/office/officeart/2005/8/layout/pyramid2"/>
    <dgm:cxn modelId="{D19065CB-DF4C-4F28-80F8-32486956A3ED}" type="presParOf" srcId="{87DDA97A-2F21-4B2A-8F30-C8F826C82656}" destId="{97DD8BF1-6DF6-4040-8826-A087E9B7BDCF}" srcOrd="7" destOrd="0" presId="urn:microsoft.com/office/officeart/2005/8/layout/pyramid2"/>
    <dgm:cxn modelId="{3B3DBEEE-417D-4F1E-B1EA-ACA60D22A18A}" type="presParOf" srcId="{87DDA97A-2F21-4B2A-8F30-C8F826C82656}" destId="{52CEE68C-EE53-40A1-A371-C0F5BFEF4739}" srcOrd="8" destOrd="0" presId="urn:microsoft.com/office/officeart/2005/8/layout/pyramid2"/>
    <dgm:cxn modelId="{6DC9D7D4-869E-407F-85CF-B72B87CCA9E3}" type="presParOf" srcId="{87DDA97A-2F21-4B2A-8F30-C8F826C82656}" destId="{0007C361-16BD-4D06-B583-3DB0F2D67E6E}" srcOrd="9" destOrd="0" presId="urn:microsoft.com/office/officeart/2005/8/layout/pyramid2"/>
    <dgm:cxn modelId="{AA30A533-9275-4987-8ED2-5049E73B2F66}" type="presParOf" srcId="{87DDA97A-2F21-4B2A-8F30-C8F826C82656}" destId="{C3A090CA-8179-4AF9-A35A-3E52D74F5531}" srcOrd="10" destOrd="0" presId="urn:microsoft.com/office/officeart/2005/8/layout/pyramid2"/>
    <dgm:cxn modelId="{3C26048A-ECEA-4608-9D9B-28FB325FD65A}" type="presParOf" srcId="{87DDA97A-2F21-4B2A-8F30-C8F826C82656}" destId="{7FAA1ACD-0F0C-45B1-A47D-5955FE73C253}" srcOrd="11" destOrd="0" presId="urn:microsoft.com/office/officeart/2005/8/layout/pyramid2"/>
    <dgm:cxn modelId="{56A52741-CAF4-476B-B550-3E14BF567F5D}" type="presParOf" srcId="{87DDA97A-2F21-4B2A-8F30-C8F826C82656}" destId="{8B4CEEC3-3858-4A04-9B20-B8EB66025404}" srcOrd="12" destOrd="0" presId="urn:microsoft.com/office/officeart/2005/8/layout/pyramid2"/>
    <dgm:cxn modelId="{E8486322-EEB5-4F72-A0C3-C3BCC26DE20A}" type="presParOf" srcId="{87DDA97A-2F21-4B2A-8F30-C8F826C82656}" destId="{16962F1D-6120-425C-B043-B834FD13CF56}" srcOrd="13" destOrd="0" presId="urn:microsoft.com/office/officeart/2005/8/layout/pyramid2"/>
    <dgm:cxn modelId="{7D9302FA-7F02-4D68-9E99-BBB12A547578}" type="presParOf" srcId="{87DDA97A-2F21-4B2A-8F30-C8F826C82656}" destId="{BC4F7537-70BA-4C49-B80F-2C90ABC40AA0}" srcOrd="14" destOrd="0" presId="urn:microsoft.com/office/officeart/2005/8/layout/pyramid2"/>
    <dgm:cxn modelId="{F0753F66-6284-4943-BBA5-9106655A988E}" type="presParOf" srcId="{87DDA97A-2F21-4B2A-8F30-C8F826C82656}" destId="{EDE84C6A-713C-4EA9-894D-A87E2AFFBE10}" srcOrd="1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155E5D-D869-493A-AF46-C6FA85D764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2D7EB94-D9AA-4F5F-92DC-F6033DF5A611}" type="pres">
      <dgm:prSet presAssocID="{4D155E5D-D869-493A-AF46-C6FA85D7640A}" presName="compositeShape" presStyleCnt="0">
        <dgm:presLayoutVars>
          <dgm:dir/>
          <dgm:resizeHandles/>
        </dgm:presLayoutVars>
      </dgm:prSet>
      <dgm:spPr/>
    </dgm:pt>
  </dgm:ptLst>
  <dgm:cxnLst>
    <dgm:cxn modelId="{749E309D-A7BF-4C6D-AA48-EEAF2407002E}" type="presOf" srcId="{4D155E5D-D869-493A-AF46-C6FA85D7640A}" destId="{E2D7EB94-D9AA-4F5F-92DC-F6033DF5A611}" srcOrd="0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4A5585-E2E9-445E-89D7-4752C54AF2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A737A-92A6-46E4-881F-D79D531BE891}">
      <dgm:prSet phldrT="[Text]" custT="1"/>
      <dgm:spPr/>
      <dgm:t>
        <a:bodyPr/>
        <a:lstStyle/>
        <a:p>
          <a:r>
            <a:rPr lang="bn-IN" sz="2400" dirty="0" smtClean="0"/>
            <a:t>স্কেল্ভিত্তিক</a:t>
          </a:r>
          <a:endParaRPr lang="en-US" sz="2400" dirty="0"/>
        </a:p>
      </dgm:t>
    </dgm:pt>
    <dgm:pt modelId="{97A81099-099B-4108-8E14-823E437C95EE}" type="parTrans" cxnId="{568A6744-69F7-42B8-9317-75BEC0A49BCB}">
      <dgm:prSet/>
      <dgm:spPr/>
      <dgm:t>
        <a:bodyPr/>
        <a:lstStyle/>
        <a:p>
          <a:endParaRPr lang="en-US"/>
        </a:p>
      </dgm:t>
    </dgm:pt>
    <dgm:pt modelId="{E7899B07-1DF7-41D4-A83D-836C0372A462}" type="sibTrans" cxnId="{568A6744-69F7-42B8-9317-75BEC0A49BCB}">
      <dgm:prSet/>
      <dgm:spPr/>
      <dgm:t>
        <a:bodyPr/>
        <a:lstStyle/>
        <a:p>
          <a:endParaRPr lang="en-US"/>
        </a:p>
      </dgm:t>
    </dgm:pt>
    <dgm:pt modelId="{46A56DBF-AF3F-4562-9A28-FCB390798191}">
      <dgm:prSet phldrT="[Text]" custT="1"/>
      <dgm:spPr/>
      <dgm:t>
        <a:bodyPr/>
        <a:lstStyle/>
        <a:p>
          <a:r>
            <a:rPr lang="bn-IN" sz="2400" dirty="0" smtClean="0"/>
            <a:t>বৃহৎ স্কেলের - পৃথিবী,</a:t>
          </a:r>
          <a:r>
            <a:rPr lang="en-US" sz="2400" dirty="0" smtClean="0"/>
            <a:t> </a:t>
          </a:r>
          <a:r>
            <a:rPr lang="bn-IN" sz="2400" dirty="0" smtClean="0"/>
            <a:t>দেশ।</a:t>
          </a:r>
          <a:endParaRPr lang="en-US" sz="2400" dirty="0"/>
        </a:p>
      </dgm:t>
    </dgm:pt>
    <dgm:pt modelId="{6839F700-83BB-4B03-95EB-D26DCEE79CD7}" type="parTrans" cxnId="{69AD7DA6-07B2-464E-9CF8-1766621B3CD6}">
      <dgm:prSet/>
      <dgm:spPr/>
      <dgm:t>
        <a:bodyPr/>
        <a:lstStyle/>
        <a:p>
          <a:endParaRPr lang="en-US"/>
        </a:p>
      </dgm:t>
    </dgm:pt>
    <dgm:pt modelId="{E079FFE0-B575-430D-A792-92D304375764}" type="sibTrans" cxnId="{69AD7DA6-07B2-464E-9CF8-1766621B3CD6}">
      <dgm:prSet/>
      <dgm:spPr/>
      <dgm:t>
        <a:bodyPr/>
        <a:lstStyle/>
        <a:p>
          <a:endParaRPr lang="en-US"/>
        </a:p>
      </dgm:t>
    </dgm:pt>
    <dgm:pt modelId="{09EE729C-FF7F-47E0-9D70-7984E0FDEEA4}">
      <dgm:prSet phldrT="[Text]" custT="1"/>
      <dgm:spPr/>
      <dgm:t>
        <a:bodyPr/>
        <a:lstStyle/>
        <a:p>
          <a:r>
            <a:rPr lang="bn-IN" sz="2400" dirty="0" smtClean="0"/>
            <a:t>ক্ষুদ্র স্কেলের</a:t>
          </a:r>
          <a:r>
            <a:rPr lang="en-US" sz="2400" dirty="0" smtClean="0"/>
            <a:t>- </a:t>
          </a:r>
          <a:r>
            <a:rPr lang="bn-IN" sz="2400" dirty="0" smtClean="0"/>
            <a:t>মৌজা,দেয়াল।</a:t>
          </a:r>
          <a:endParaRPr lang="en-US" sz="2400" dirty="0"/>
        </a:p>
      </dgm:t>
    </dgm:pt>
    <dgm:pt modelId="{A1E7DB6D-B905-4723-AA61-9039E5933DD0}" type="parTrans" cxnId="{9469E755-4795-44E4-94F7-1CDABEC65AA5}">
      <dgm:prSet/>
      <dgm:spPr/>
      <dgm:t>
        <a:bodyPr/>
        <a:lstStyle/>
        <a:p>
          <a:endParaRPr lang="en-US"/>
        </a:p>
      </dgm:t>
    </dgm:pt>
    <dgm:pt modelId="{717C73FC-6C5E-45C2-AA3B-96E7ADCCD895}" type="sibTrans" cxnId="{9469E755-4795-44E4-94F7-1CDABEC65AA5}">
      <dgm:prSet/>
      <dgm:spPr/>
      <dgm:t>
        <a:bodyPr/>
        <a:lstStyle/>
        <a:p>
          <a:endParaRPr lang="en-US"/>
        </a:p>
      </dgm:t>
    </dgm:pt>
    <dgm:pt modelId="{FD37F250-9E07-4A57-BC1D-14C64CEF62D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2400" smtClean="0"/>
            <a:t>বিষয়বস্তু </a:t>
          </a:r>
          <a:r>
            <a:rPr lang="bn-IN" sz="2400" dirty="0" smtClean="0"/>
            <a:t>ও </a:t>
          </a:r>
          <a:r>
            <a:rPr lang="bn-IN" sz="2000" dirty="0" smtClean="0"/>
            <a:t>প্রয়োগভিত্তিক</a:t>
          </a:r>
          <a:endParaRPr lang="en-US" sz="2400" dirty="0"/>
        </a:p>
      </dgm:t>
    </dgm:pt>
    <dgm:pt modelId="{B96D632F-8895-4B78-8A02-94826904F75B}" type="parTrans" cxnId="{79BEA132-9D0F-4C5D-980F-4942E29B80F7}">
      <dgm:prSet/>
      <dgm:spPr/>
      <dgm:t>
        <a:bodyPr/>
        <a:lstStyle/>
        <a:p>
          <a:endParaRPr lang="en-US"/>
        </a:p>
      </dgm:t>
    </dgm:pt>
    <dgm:pt modelId="{F6184C73-D2C9-4D07-8932-0BABF1A50DAD}" type="sibTrans" cxnId="{79BEA132-9D0F-4C5D-980F-4942E29B80F7}">
      <dgm:prSet/>
      <dgm:spPr/>
      <dgm:t>
        <a:bodyPr/>
        <a:lstStyle/>
        <a:p>
          <a:endParaRPr lang="en-US"/>
        </a:p>
      </dgm:t>
    </dgm:pt>
    <dgm:pt modelId="{7871146C-E6A5-4638-8971-26FC6D210597}">
      <dgm:prSet phldrT="[Text]" custT="1"/>
      <dgm:spPr/>
      <dgm:t>
        <a:bodyPr/>
        <a:lstStyle/>
        <a:p>
          <a:r>
            <a:rPr lang="en-US" sz="2400" dirty="0" err="1" smtClean="0"/>
            <a:t>ভূপ্রকৃতি</a:t>
          </a:r>
          <a:r>
            <a:rPr lang="en-US" sz="2400" dirty="0" smtClean="0"/>
            <a:t>, </a:t>
          </a:r>
          <a:r>
            <a:rPr lang="en-US" sz="2400" dirty="0" err="1" smtClean="0"/>
            <a:t>জলবায়ু</a:t>
          </a:r>
          <a:r>
            <a:rPr lang="en-US" sz="2400" dirty="0" smtClean="0"/>
            <a:t>।</a:t>
          </a:r>
          <a:endParaRPr lang="en-US" sz="2400" dirty="0"/>
        </a:p>
      </dgm:t>
    </dgm:pt>
    <dgm:pt modelId="{C5B35D2C-E7FE-4F28-AA59-62583DBC0E2C}" type="parTrans" cxnId="{5245DAB1-0646-4453-8FD8-BE6234D0DA66}">
      <dgm:prSet/>
      <dgm:spPr/>
      <dgm:t>
        <a:bodyPr/>
        <a:lstStyle/>
        <a:p>
          <a:endParaRPr lang="en-US"/>
        </a:p>
      </dgm:t>
    </dgm:pt>
    <dgm:pt modelId="{69738497-4331-410F-8049-A9C01FAD1B90}" type="sibTrans" cxnId="{5245DAB1-0646-4453-8FD8-BE6234D0DA66}">
      <dgm:prSet/>
      <dgm:spPr/>
      <dgm:t>
        <a:bodyPr/>
        <a:lstStyle/>
        <a:p>
          <a:endParaRPr lang="en-US"/>
        </a:p>
      </dgm:t>
    </dgm:pt>
    <dgm:pt modelId="{2E52F6C8-CDF2-4BD2-8726-F64DD67718B9}" type="pres">
      <dgm:prSet presAssocID="{3F4A5585-E2E9-445E-89D7-4752C54AF2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31962-DA49-480F-BC84-5D046D12C3C9}" type="pres">
      <dgm:prSet presAssocID="{96BA737A-92A6-46E4-881F-D79D531BE891}" presName="composite" presStyleCnt="0"/>
      <dgm:spPr/>
    </dgm:pt>
    <dgm:pt modelId="{9FE8B006-AB77-4644-BBCB-4C7684FBD6F6}" type="pres">
      <dgm:prSet presAssocID="{96BA737A-92A6-46E4-881F-D79D531BE89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345F-36B3-4036-9970-5554DCABA5A4}" type="pres">
      <dgm:prSet presAssocID="{96BA737A-92A6-46E4-881F-D79D531BE89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10F2C-C25A-4633-BB8D-E453CB2802AB}" type="pres">
      <dgm:prSet presAssocID="{E7899B07-1DF7-41D4-A83D-836C0372A462}" presName="sp" presStyleCnt="0"/>
      <dgm:spPr/>
    </dgm:pt>
    <dgm:pt modelId="{2F79DB1F-21AC-492F-989F-0B409F02FC55}" type="pres">
      <dgm:prSet presAssocID="{FD37F250-9E07-4A57-BC1D-14C64CEF62DF}" presName="composite" presStyleCnt="0"/>
      <dgm:spPr/>
    </dgm:pt>
    <dgm:pt modelId="{CFC566CC-1507-4DFD-A0E7-9A63B4690CF0}" type="pres">
      <dgm:prSet presAssocID="{FD37F250-9E07-4A57-BC1D-14C64CEF62D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31D3B-5E11-475C-B156-D96F42E4F5C8}" type="pres">
      <dgm:prSet presAssocID="{FD37F250-9E07-4A57-BC1D-14C64CEF62DF}" presName="descendantText" presStyleLbl="alignAcc1" presStyleIdx="1" presStyleCnt="2" custLinFactNeighborX="129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F860A-DD19-42ED-9F24-1870D980E8EC}" type="presOf" srcId="{96BA737A-92A6-46E4-881F-D79D531BE891}" destId="{9FE8B006-AB77-4644-BBCB-4C7684FBD6F6}" srcOrd="0" destOrd="0" presId="urn:microsoft.com/office/officeart/2005/8/layout/chevron2"/>
    <dgm:cxn modelId="{0DB8B742-43E4-4CCA-B0A5-BF567FF97DE6}" type="presOf" srcId="{09EE729C-FF7F-47E0-9D70-7984E0FDEEA4}" destId="{38B0345F-36B3-4036-9970-5554DCABA5A4}" srcOrd="0" destOrd="1" presId="urn:microsoft.com/office/officeart/2005/8/layout/chevron2"/>
    <dgm:cxn modelId="{7783DAB0-7CA7-4622-9FB8-2F037C13F0AF}" type="presOf" srcId="{7871146C-E6A5-4638-8971-26FC6D210597}" destId="{8D731D3B-5E11-475C-B156-D96F42E4F5C8}" srcOrd="0" destOrd="0" presId="urn:microsoft.com/office/officeart/2005/8/layout/chevron2"/>
    <dgm:cxn modelId="{D9ABAB1A-FAEE-46A1-946A-2A1A82764C9C}" type="presOf" srcId="{3F4A5585-E2E9-445E-89D7-4752C54AF29E}" destId="{2E52F6C8-CDF2-4BD2-8726-F64DD67718B9}" srcOrd="0" destOrd="0" presId="urn:microsoft.com/office/officeart/2005/8/layout/chevron2"/>
    <dgm:cxn modelId="{568A6744-69F7-42B8-9317-75BEC0A49BCB}" srcId="{3F4A5585-E2E9-445E-89D7-4752C54AF29E}" destId="{96BA737A-92A6-46E4-881F-D79D531BE891}" srcOrd="0" destOrd="0" parTransId="{97A81099-099B-4108-8E14-823E437C95EE}" sibTransId="{E7899B07-1DF7-41D4-A83D-836C0372A462}"/>
    <dgm:cxn modelId="{B595D4A0-4605-4336-9511-8E1C2F90BF3C}" type="presOf" srcId="{FD37F250-9E07-4A57-BC1D-14C64CEF62DF}" destId="{CFC566CC-1507-4DFD-A0E7-9A63B4690CF0}" srcOrd="0" destOrd="0" presId="urn:microsoft.com/office/officeart/2005/8/layout/chevron2"/>
    <dgm:cxn modelId="{5245DAB1-0646-4453-8FD8-BE6234D0DA66}" srcId="{FD37F250-9E07-4A57-BC1D-14C64CEF62DF}" destId="{7871146C-E6A5-4638-8971-26FC6D210597}" srcOrd="0" destOrd="0" parTransId="{C5B35D2C-E7FE-4F28-AA59-62583DBC0E2C}" sibTransId="{69738497-4331-410F-8049-A9C01FAD1B90}"/>
    <dgm:cxn modelId="{B3DFB100-AC82-4DDF-90A4-292227897271}" type="presOf" srcId="{46A56DBF-AF3F-4562-9A28-FCB390798191}" destId="{38B0345F-36B3-4036-9970-5554DCABA5A4}" srcOrd="0" destOrd="0" presId="urn:microsoft.com/office/officeart/2005/8/layout/chevron2"/>
    <dgm:cxn modelId="{69AD7DA6-07B2-464E-9CF8-1766621B3CD6}" srcId="{96BA737A-92A6-46E4-881F-D79D531BE891}" destId="{46A56DBF-AF3F-4562-9A28-FCB390798191}" srcOrd="0" destOrd="0" parTransId="{6839F700-83BB-4B03-95EB-D26DCEE79CD7}" sibTransId="{E079FFE0-B575-430D-A792-92D304375764}"/>
    <dgm:cxn modelId="{79BEA132-9D0F-4C5D-980F-4942E29B80F7}" srcId="{3F4A5585-E2E9-445E-89D7-4752C54AF29E}" destId="{FD37F250-9E07-4A57-BC1D-14C64CEF62DF}" srcOrd="1" destOrd="0" parTransId="{B96D632F-8895-4B78-8A02-94826904F75B}" sibTransId="{F6184C73-D2C9-4D07-8932-0BABF1A50DAD}"/>
    <dgm:cxn modelId="{9469E755-4795-44E4-94F7-1CDABEC65AA5}" srcId="{96BA737A-92A6-46E4-881F-D79D531BE891}" destId="{09EE729C-FF7F-47E0-9D70-7984E0FDEEA4}" srcOrd="1" destOrd="0" parTransId="{A1E7DB6D-B905-4723-AA61-9039E5933DD0}" sibTransId="{717C73FC-6C5E-45C2-AA3B-96E7ADCCD895}"/>
    <dgm:cxn modelId="{5E37E0D1-494F-4C9D-90B1-C283FD42860D}" type="presParOf" srcId="{2E52F6C8-CDF2-4BD2-8726-F64DD67718B9}" destId="{FC431962-DA49-480F-BC84-5D046D12C3C9}" srcOrd="0" destOrd="0" presId="urn:microsoft.com/office/officeart/2005/8/layout/chevron2"/>
    <dgm:cxn modelId="{4E859D8F-F2BB-4A02-8555-A4F88B5A6F35}" type="presParOf" srcId="{FC431962-DA49-480F-BC84-5D046D12C3C9}" destId="{9FE8B006-AB77-4644-BBCB-4C7684FBD6F6}" srcOrd="0" destOrd="0" presId="urn:microsoft.com/office/officeart/2005/8/layout/chevron2"/>
    <dgm:cxn modelId="{6C6C831F-BE67-4FC3-BEC6-EDFFAFF2E5C1}" type="presParOf" srcId="{FC431962-DA49-480F-BC84-5D046D12C3C9}" destId="{38B0345F-36B3-4036-9970-5554DCABA5A4}" srcOrd="1" destOrd="0" presId="urn:microsoft.com/office/officeart/2005/8/layout/chevron2"/>
    <dgm:cxn modelId="{50B855EE-73E1-4EB6-9687-E1F6BBAA6EF6}" type="presParOf" srcId="{2E52F6C8-CDF2-4BD2-8726-F64DD67718B9}" destId="{63F10F2C-C25A-4633-BB8D-E453CB2802AB}" srcOrd="1" destOrd="0" presId="urn:microsoft.com/office/officeart/2005/8/layout/chevron2"/>
    <dgm:cxn modelId="{1632AF7D-89B6-4DB5-AC62-4048F2D00203}" type="presParOf" srcId="{2E52F6C8-CDF2-4BD2-8726-F64DD67718B9}" destId="{2F79DB1F-21AC-492F-989F-0B409F02FC55}" srcOrd="2" destOrd="0" presId="urn:microsoft.com/office/officeart/2005/8/layout/chevron2"/>
    <dgm:cxn modelId="{9FBA3948-FBAA-47C5-80FB-C494AF193EE0}" type="presParOf" srcId="{2F79DB1F-21AC-492F-989F-0B409F02FC55}" destId="{CFC566CC-1507-4DFD-A0E7-9A63B4690CF0}" srcOrd="0" destOrd="0" presId="urn:microsoft.com/office/officeart/2005/8/layout/chevron2"/>
    <dgm:cxn modelId="{5FD12CB5-F28E-4B42-A207-153097C3B7ED}" type="presParOf" srcId="{2F79DB1F-21AC-492F-989F-0B409F02FC55}" destId="{8D731D3B-5E11-475C-B156-D96F42E4F5C8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8E1645-7CB8-44CF-8FE9-F6CCB51E0AC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6F1D2-E68F-4826-9E8B-842EF8C3E586}">
      <dgm:prSet phldrT="[Text]"/>
      <dgm:spPr/>
      <dgm:t>
        <a:bodyPr/>
        <a:lstStyle/>
        <a:p>
          <a:r>
            <a:rPr lang="bn-IN" dirty="0" smtClean="0"/>
            <a:t>ট্রেসিং</a:t>
          </a:r>
          <a:endParaRPr lang="en-US" dirty="0"/>
        </a:p>
      </dgm:t>
    </dgm:pt>
    <dgm:pt modelId="{755F8F48-2D9A-408B-B521-348A2CBE6486}" type="parTrans" cxnId="{3D687C24-E482-410C-8382-73DD45365815}">
      <dgm:prSet/>
      <dgm:spPr/>
      <dgm:t>
        <a:bodyPr/>
        <a:lstStyle/>
        <a:p>
          <a:endParaRPr lang="en-US"/>
        </a:p>
      </dgm:t>
    </dgm:pt>
    <dgm:pt modelId="{1EC9E380-00CD-4FF8-BC22-253956D4A160}" type="sibTrans" cxnId="{3D687C24-E482-410C-8382-73DD45365815}">
      <dgm:prSet/>
      <dgm:spPr/>
      <dgm:t>
        <a:bodyPr/>
        <a:lstStyle/>
        <a:p>
          <a:endParaRPr lang="en-US"/>
        </a:p>
      </dgm:t>
    </dgm:pt>
    <dgm:pt modelId="{B2666D78-24CA-4D90-9FAB-096C8174E21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73CE836-B4B9-4FF9-8A02-D03C44CEF5E8}" type="parTrans" cxnId="{D9E5EBB4-20DB-4642-98ED-604772118D58}">
      <dgm:prSet/>
      <dgm:spPr/>
      <dgm:t>
        <a:bodyPr/>
        <a:lstStyle/>
        <a:p>
          <a:endParaRPr lang="en-US"/>
        </a:p>
      </dgm:t>
    </dgm:pt>
    <dgm:pt modelId="{BED31B10-88A7-43BA-800A-8ED3FF8A706E}" type="sibTrans" cxnId="{D9E5EBB4-20DB-4642-98ED-604772118D58}">
      <dgm:prSet/>
      <dgm:spPr/>
      <dgm:t>
        <a:bodyPr/>
        <a:lstStyle/>
        <a:p>
          <a:endParaRPr lang="en-US"/>
        </a:p>
      </dgm:t>
    </dgm:pt>
    <dgm:pt modelId="{B4997F44-6186-4903-B6D7-7C44DA1C647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F8F65C6-8D27-4324-8E21-B73D23793F17}" type="parTrans" cxnId="{D39B22B0-D746-4A58-B765-A27279B18DD6}">
      <dgm:prSet/>
      <dgm:spPr/>
      <dgm:t>
        <a:bodyPr/>
        <a:lstStyle/>
        <a:p>
          <a:endParaRPr lang="en-US"/>
        </a:p>
      </dgm:t>
    </dgm:pt>
    <dgm:pt modelId="{15D204CB-203E-45CC-B94C-81F527F1969C}" type="sibTrans" cxnId="{D39B22B0-D746-4A58-B765-A27279B18DD6}">
      <dgm:prSet/>
      <dgm:spPr/>
      <dgm:t>
        <a:bodyPr/>
        <a:lstStyle/>
        <a:p>
          <a:endParaRPr lang="en-US"/>
        </a:p>
      </dgm:t>
    </dgm:pt>
    <dgm:pt modelId="{93783EE8-DFFB-4AC2-9D47-AC35CD770AD8}">
      <dgm:prSet phldrT="[Text]"/>
      <dgm:spPr/>
      <dgm:t>
        <a:bodyPr/>
        <a:lstStyle/>
        <a:p>
          <a:r>
            <a:rPr lang="bn-IN" dirty="0" smtClean="0"/>
            <a:t>গ্রীড</a:t>
          </a:r>
          <a:endParaRPr lang="en-US" dirty="0"/>
        </a:p>
      </dgm:t>
    </dgm:pt>
    <dgm:pt modelId="{712DA934-D9AA-4336-A85B-EB9283A4C148}" type="parTrans" cxnId="{70E75E7A-22CC-461C-9190-1BD01759A696}">
      <dgm:prSet/>
      <dgm:spPr/>
      <dgm:t>
        <a:bodyPr/>
        <a:lstStyle/>
        <a:p>
          <a:endParaRPr lang="en-US"/>
        </a:p>
      </dgm:t>
    </dgm:pt>
    <dgm:pt modelId="{75FA0FF4-A7A5-4A6F-9219-B0D86F04B113}" type="sibTrans" cxnId="{70E75E7A-22CC-461C-9190-1BD01759A696}">
      <dgm:prSet/>
      <dgm:spPr/>
      <dgm:t>
        <a:bodyPr/>
        <a:lstStyle/>
        <a:p>
          <a:endParaRPr lang="en-US"/>
        </a:p>
      </dgm:t>
    </dgm:pt>
    <dgm:pt modelId="{4F6A0610-F251-4125-BDFA-36182DA26DA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07D5D67-F02F-40C7-83E1-4E9E00A979DF}" type="parTrans" cxnId="{ED3C1962-13D4-409A-8113-2BCF45376814}">
      <dgm:prSet/>
      <dgm:spPr/>
      <dgm:t>
        <a:bodyPr/>
        <a:lstStyle/>
        <a:p>
          <a:endParaRPr lang="en-US"/>
        </a:p>
      </dgm:t>
    </dgm:pt>
    <dgm:pt modelId="{0B833738-A42C-4D0B-8EDB-0D71B3D26446}" type="sibTrans" cxnId="{ED3C1962-13D4-409A-8113-2BCF45376814}">
      <dgm:prSet/>
      <dgm:spPr/>
      <dgm:t>
        <a:bodyPr/>
        <a:lstStyle/>
        <a:p>
          <a:endParaRPr lang="en-US"/>
        </a:p>
      </dgm:t>
    </dgm:pt>
    <dgm:pt modelId="{A3A854BE-B30A-4BDE-A6CA-728AE5B3D6E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E62A6D-5EDA-49BE-A67D-D57EEEDE5C87}" type="parTrans" cxnId="{B52CCAA9-7489-4405-9714-4179C7235EDA}">
      <dgm:prSet/>
      <dgm:spPr/>
      <dgm:t>
        <a:bodyPr/>
        <a:lstStyle/>
        <a:p>
          <a:endParaRPr lang="en-US"/>
        </a:p>
      </dgm:t>
    </dgm:pt>
    <dgm:pt modelId="{21DF5259-4BAB-4E90-9A29-45EED208EC4F}" type="sibTrans" cxnId="{B52CCAA9-7489-4405-9714-4179C7235EDA}">
      <dgm:prSet/>
      <dgm:spPr/>
      <dgm:t>
        <a:bodyPr/>
        <a:lstStyle/>
        <a:p>
          <a:endParaRPr lang="en-US"/>
        </a:p>
      </dgm:t>
    </dgm:pt>
    <dgm:pt modelId="{A2320041-CAF4-4A41-BD0E-B4CD12C2FCB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1B83443-8D73-4B38-9937-D285DB83EEE0}" type="sibTrans" cxnId="{C3FE09BE-964E-4BAA-B757-41837A98EB06}">
      <dgm:prSet/>
      <dgm:spPr/>
      <dgm:t>
        <a:bodyPr/>
        <a:lstStyle/>
        <a:p>
          <a:endParaRPr lang="en-US"/>
        </a:p>
      </dgm:t>
    </dgm:pt>
    <dgm:pt modelId="{1E37DF42-C430-40C5-AAEB-424D80277B56}" type="parTrans" cxnId="{C3FE09BE-964E-4BAA-B757-41837A98EB06}">
      <dgm:prSet/>
      <dgm:spPr/>
      <dgm:t>
        <a:bodyPr/>
        <a:lstStyle/>
        <a:p>
          <a:endParaRPr lang="en-US"/>
        </a:p>
      </dgm:t>
    </dgm:pt>
    <dgm:pt modelId="{5265961D-F140-4E6A-B0E4-67A568A9782B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51E7350-A600-4F82-A6EF-5EA091789426}" type="parTrans" cxnId="{5B4E368E-0AE0-483D-9434-CE6BA59F7920}">
      <dgm:prSet/>
      <dgm:spPr/>
      <dgm:t>
        <a:bodyPr/>
        <a:lstStyle/>
        <a:p>
          <a:endParaRPr lang="en-US"/>
        </a:p>
      </dgm:t>
    </dgm:pt>
    <dgm:pt modelId="{03CAFD51-48EF-4930-B194-9AA223A0C5BD}" type="sibTrans" cxnId="{5B4E368E-0AE0-483D-9434-CE6BA59F7920}">
      <dgm:prSet/>
      <dgm:spPr/>
      <dgm:t>
        <a:bodyPr/>
        <a:lstStyle/>
        <a:p>
          <a:endParaRPr lang="en-US"/>
        </a:p>
      </dgm:t>
    </dgm:pt>
    <dgm:pt modelId="{5228DC5B-032A-4923-A174-20DBE7371809}" type="pres">
      <dgm:prSet presAssocID="{718E1645-7CB8-44CF-8FE9-F6CCB51E0A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81BEDD-7749-4E35-B99E-DF7DFE2AA20E}" type="pres">
      <dgm:prSet presAssocID="{0486F1D2-E68F-4826-9E8B-842EF8C3E586}" presName="posSpace" presStyleCnt="0"/>
      <dgm:spPr/>
    </dgm:pt>
    <dgm:pt modelId="{32371875-C28E-4CCA-903E-EA33D8AD7F70}" type="pres">
      <dgm:prSet presAssocID="{0486F1D2-E68F-4826-9E8B-842EF8C3E586}" presName="vertFlow" presStyleCnt="0"/>
      <dgm:spPr/>
    </dgm:pt>
    <dgm:pt modelId="{9986B294-BB0A-4A7F-909A-234B9E6CD2F4}" type="pres">
      <dgm:prSet presAssocID="{0486F1D2-E68F-4826-9E8B-842EF8C3E586}" presName="topSpace" presStyleCnt="0"/>
      <dgm:spPr/>
    </dgm:pt>
    <dgm:pt modelId="{693009B3-4998-4E0D-9589-B498F6E83A0A}" type="pres">
      <dgm:prSet presAssocID="{0486F1D2-E68F-4826-9E8B-842EF8C3E586}" presName="firstComp" presStyleCnt="0"/>
      <dgm:spPr/>
    </dgm:pt>
    <dgm:pt modelId="{B354829C-3B23-42F0-B00A-1F3A97840885}" type="pres">
      <dgm:prSet presAssocID="{0486F1D2-E68F-4826-9E8B-842EF8C3E586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799A809C-CF9E-4487-8FD4-8107B3CBB8EB}" type="pres">
      <dgm:prSet presAssocID="{0486F1D2-E68F-4826-9E8B-842EF8C3E586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47A41-BAD5-40A8-810F-1D5E82264B57}" type="pres">
      <dgm:prSet presAssocID="{B4997F44-6186-4903-B6D7-7C44DA1C6477}" presName="comp" presStyleCnt="0"/>
      <dgm:spPr/>
    </dgm:pt>
    <dgm:pt modelId="{75720C2D-BEA4-49CB-8411-A664AF295E0E}" type="pres">
      <dgm:prSet presAssocID="{B4997F44-6186-4903-B6D7-7C44DA1C6477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9DD2F16-38FF-4461-BA73-FFC0B11B85C0}" type="pres">
      <dgm:prSet presAssocID="{B4997F44-6186-4903-B6D7-7C44DA1C6477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7BCB-D012-4B65-86C3-75850239B5C6}" type="pres">
      <dgm:prSet presAssocID="{0486F1D2-E68F-4826-9E8B-842EF8C3E586}" presName="negSpace" presStyleCnt="0"/>
      <dgm:spPr/>
    </dgm:pt>
    <dgm:pt modelId="{8A6EEE57-86A6-4BAC-B7C3-33B1A6952FDA}" type="pres">
      <dgm:prSet presAssocID="{0486F1D2-E68F-4826-9E8B-842EF8C3E586}" presName="circle" presStyleLbl="node1" presStyleIdx="0" presStyleCnt="2"/>
      <dgm:spPr/>
      <dgm:t>
        <a:bodyPr/>
        <a:lstStyle/>
        <a:p>
          <a:endParaRPr lang="en-US"/>
        </a:p>
      </dgm:t>
    </dgm:pt>
    <dgm:pt modelId="{9E23FF5B-CF94-4C57-8F00-422B045B82A2}" type="pres">
      <dgm:prSet presAssocID="{1EC9E380-00CD-4FF8-BC22-253956D4A160}" presName="transSpace" presStyleCnt="0"/>
      <dgm:spPr/>
    </dgm:pt>
    <dgm:pt modelId="{9E058720-FA44-4AA0-B27D-4974261DDB0F}" type="pres">
      <dgm:prSet presAssocID="{93783EE8-DFFB-4AC2-9D47-AC35CD770AD8}" presName="posSpace" presStyleCnt="0"/>
      <dgm:spPr/>
    </dgm:pt>
    <dgm:pt modelId="{F03BEA85-01BB-432C-897B-D73A19760F3B}" type="pres">
      <dgm:prSet presAssocID="{93783EE8-DFFB-4AC2-9D47-AC35CD770AD8}" presName="vertFlow" presStyleCnt="0"/>
      <dgm:spPr/>
    </dgm:pt>
    <dgm:pt modelId="{920BD082-DFC8-4D9B-82BA-15217DC903A9}" type="pres">
      <dgm:prSet presAssocID="{93783EE8-DFFB-4AC2-9D47-AC35CD770AD8}" presName="topSpace" presStyleCnt="0"/>
      <dgm:spPr/>
    </dgm:pt>
    <dgm:pt modelId="{86374968-58B6-4E37-A488-2D7F9135DF69}" type="pres">
      <dgm:prSet presAssocID="{93783EE8-DFFB-4AC2-9D47-AC35CD770AD8}" presName="firstComp" presStyleCnt="0"/>
      <dgm:spPr/>
    </dgm:pt>
    <dgm:pt modelId="{3C6B64F8-DF6F-44E2-900B-ABD12E3F3003}" type="pres">
      <dgm:prSet presAssocID="{93783EE8-DFFB-4AC2-9D47-AC35CD770AD8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CE84A654-63B2-43C4-AB72-7B72F1E98355}" type="pres">
      <dgm:prSet presAssocID="{93783EE8-DFFB-4AC2-9D47-AC35CD770AD8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14-AD18-4357-ACD2-81D5EB3B41DB}" type="pres">
      <dgm:prSet presAssocID="{4F6A0610-F251-4125-BDFA-36182DA26DA6}" presName="comp" presStyleCnt="0"/>
      <dgm:spPr/>
    </dgm:pt>
    <dgm:pt modelId="{0496CEE8-AAA0-4BDF-AA08-30EA83E91537}" type="pres">
      <dgm:prSet presAssocID="{4F6A0610-F251-4125-BDFA-36182DA26DA6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CF52B9B2-942B-4720-864A-91802452285B}" type="pres">
      <dgm:prSet presAssocID="{4F6A0610-F251-4125-BDFA-36182DA26DA6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BB590-B0C3-425C-B044-25F26719FC4E}" type="pres">
      <dgm:prSet presAssocID="{5265961D-F140-4E6A-B0E4-67A568A9782B}" presName="comp" presStyleCnt="0"/>
      <dgm:spPr/>
    </dgm:pt>
    <dgm:pt modelId="{54DD4857-736D-4EA8-9C05-7DD3C98E469B}" type="pres">
      <dgm:prSet presAssocID="{5265961D-F140-4E6A-B0E4-67A568A9782B}" presName="child" presStyleLbl="bgAccFollowNode1" presStyleIdx="4" presStyleCnt="6"/>
      <dgm:spPr/>
      <dgm:t>
        <a:bodyPr/>
        <a:lstStyle/>
        <a:p>
          <a:endParaRPr lang="en-US"/>
        </a:p>
      </dgm:t>
    </dgm:pt>
    <dgm:pt modelId="{888F1115-B7AF-4BEB-B400-B5F7F2FF89BB}" type="pres">
      <dgm:prSet presAssocID="{5265961D-F140-4E6A-B0E4-67A568A9782B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ECE1A-C74F-4936-8F61-07AC397D99BE}" type="pres">
      <dgm:prSet presAssocID="{A2320041-CAF4-4A41-BD0E-B4CD12C2FCB4}" presName="comp" presStyleCnt="0"/>
      <dgm:spPr/>
    </dgm:pt>
    <dgm:pt modelId="{0644908E-5079-40F5-A6C7-63F40015C729}" type="pres">
      <dgm:prSet presAssocID="{A2320041-CAF4-4A41-BD0E-B4CD12C2FCB4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3E254869-D69B-4B84-9E37-2B4558C866B4}" type="pres">
      <dgm:prSet presAssocID="{A2320041-CAF4-4A41-BD0E-B4CD12C2FCB4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1A34E-E3AF-415E-9BBB-A51E38614733}" type="pres">
      <dgm:prSet presAssocID="{93783EE8-DFFB-4AC2-9D47-AC35CD770AD8}" presName="negSpace" presStyleCnt="0"/>
      <dgm:spPr/>
    </dgm:pt>
    <dgm:pt modelId="{60343796-A9A0-46ED-88FD-31796708AA54}" type="pres">
      <dgm:prSet presAssocID="{93783EE8-DFFB-4AC2-9D47-AC35CD770AD8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52CCAA9-7489-4405-9714-4179C7235EDA}" srcId="{93783EE8-DFFB-4AC2-9D47-AC35CD770AD8}" destId="{A3A854BE-B30A-4BDE-A6CA-728AE5B3D6EE}" srcOrd="0" destOrd="0" parTransId="{C6E62A6D-5EDA-49BE-A67D-D57EEEDE5C87}" sibTransId="{21DF5259-4BAB-4E90-9A29-45EED208EC4F}"/>
    <dgm:cxn modelId="{3A3731F8-CD6F-453D-A0F6-67B7DD086C20}" type="presOf" srcId="{B2666D78-24CA-4D90-9FAB-096C8174E212}" destId="{799A809C-CF9E-4487-8FD4-8107B3CBB8EB}" srcOrd="1" destOrd="0" presId="urn:microsoft.com/office/officeart/2005/8/layout/hList9"/>
    <dgm:cxn modelId="{06D3A6E4-55A0-4DEE-B40D-9D8125B26A68}" type="presOf" srcId="{B4997F44-6186-4903-B6D7-7C44DA1C6477}" destId="{75720C2D-BEA4-49CB-8411-A664AF295E0E}" srcOrd="0" destOrd="0" presId="urn:microsoft.com/office/officeart/2005/8/layout/hList9"/>
    <dgm:cxn modelId="{DD3FB64E-3194-4023-B5CC-24C8E4EA6EC6}" type="presOf" srcId="{B2666D78-24CA-4D90-9FAB-096C8174E212}" destId="{B354829C-3B23-42F0-B00A-1F3A97840885}" srcOrd="0" destOrd="0" presId="urn:microsoft.com/office/officeart/2005/8/layout/hList9"/>
    <dgm:cxn modelId="{52A53E77-CC91-4CCB-AEAD-3B646D43DE45}" type="presOf" srcId="{93783EE8-DFFB-4AC2-9D47-AC35CD770AD8}" destId="{60343796-A9A0-46ED-88FD-31796708AA54}" srcOrd="0" destOrd="0" presId="urn:microsoft.com/office/officeart/2005/8/layout/hList9"/>
    <dgm:cxn modelId="{878593E1-EF51-4365-B55B-0D397345618D}" type="presOf" srcId="{4F6A0610-F251-4125-BDFA-36182DA26DA6}" destId="{CF52B9B2-942B-4720-864A-91802452285B}" srcOrd="1" destOrd="0" presId="urn:microsoft.com/office/officeart/2005/8/layout/hList9"/>
    <dgm:cxn modelId="{70E75E7A-22CC-461C-9190-1BD01759A696}" srcId="{718E1645-7CB8-44CF-8FE9-F6CCB51E0ACC}" destId="{93783EE8-DFFB-4AC2-9D47-AC35CD770AD8}" srcOrd="1" destOrd="0" parTransId="{712DA934-D9AA-4336-A85B-EB9283A4C148}" sibTransId="{75FA0FF4-A7A5-4A6F-9219-B0D86F04B113}"/>
    <dgm:cxn modelId="{E8C5217B-9A99-42DD-A955-7DAA46727A99}" type="presOf" srcId="{5265961D-F140-4E6A-B0E4-67A568A9782B}" destId="{888F1115-B7AF-4BEB-B400-B5F7F2FF89BB}" srcOrd="1" destOrd="0" presId="urn:microsoft.com/office/officeart/2005/8/layout/hList9"/>
    <dgm:cxn modelId="{ED3C1962-13D4-409A-8113-2BCF45376814}" srcId="{93783EE8-DFFB-4AC2-9D47-AC35CD770AD8}" destId="{4F6A0610-F251-4125-BDFA-36182DA26DA6}" srcOrd="1" destOrd="0" parTransId="{F07D5D67-F02F-40C7-83E1-4E9E00A979DF}" sibTransId="{0B833738-A42C-4D0B-8EDB-0D71B3D26446}"/>
    <dgm:cxn modelId="{5B4E368E-0AE0-483D-9434-CE6BA59F7920}" srcId="{93783EE8-DFFB-4AC2-9D47-AC35CD770AD8}" destId="{5265961D-F140-4E6A-B0E4-67A568A9782B}" srcOrd="2" destOrd="0" parTransId="{E51E7350-A600-4F82-A6EF-5EA091789426}" sibTransId="{03CAFD51-48EF-4930-B194-9AA223A0C5BD}"/>
    <dgm:cxn modelId="{50C53AE0-8FB5-4A8F-8D69-ADD316E47479}" type="presOf" srcId="{B4997F44-6186-4903-B6D7-7C44DA1C6477}" destId="{79DD2F16-38FF-4461-BA73-FFC0B11B85C0}" srcOrd="1" destOrd="0" presId="urn:microsoft.com/office/officeart/2005/8/layout/hList9"/>
    <dgm:cxn modelId="{8F66F507-C3EF-4F1E-B4A2-35AC579FD230}" type="presOf" srcId="{A2320041-CAF4-4A41-BD0E-B4CD12C2FCB4}" destId="{0644908E-5079-40F5-A6C7-63F40015C729}" srcOrd="0" destOrd="0" presId="urn:microsoft.com/office/officeart/2005/8/layout/hList9"/>
    <dgm:cxn modelId="{D39B22B0-D746-4A58-B765-A27279B18DD6}" srcId="{0486F1D2-E68F-4826-9E8B-842EF8C3E586}" destId="{B4997F44-6186-4903-B6D7-7C44DA1C6477}" srcOrd="1" destOrd="0" parTransId="{DF8F65C6-8D27-4324-8E21-B73D23793F17}" sibTransId="{15D204CB-203E-45CC-B94C-81F527F1969C}"/>
    <dgm:cxn modelId="{97A90388-3BF9-41A2-BCD5-167AFB34E3B7}" type="presOf" srcId="{718E1645-7CB8-44CF-8FE9-F6CCB51E0ACC}" destId="{5228DC5B-032A-4923-A174-20DBE7371809}" srcOrd="0" destOrd="0" presId="urn:microsoft.com/office/officeart/2005/8/layout/hList9"/>
    <dgm:cxn modelId="{D35CE882-762D-461D-BB30-9AF281C4C647}" type="presOf" srcId="{5265961D-F140-4E6A-B0E4-67A568A9782B}" destId="{54DD4857-736D-4EA8-9C05-7DD3C98E469B}" srcOrd="0" destOrd="0" presId="urn:microsoft.com/office/officeart/2005/8/layout/hList9"/>
    <dgm:cxn modelId="{DBF5275E-91C0-4396-AA5F-2A417F4B6A03}" type="presOf" srcId="{A2320041-CAF4-4A41-BD0E-B4CD12C2FCB4}" destId="{3E254869-D69B-4B84-9E37-2B4558C866B4}" srcOrd="1" destOrd="0" presId="urn:microsoft.com/office/officeart/2005/8/layout/hList9"/>
    <dgm:cxn modelId="{E1C09BF3-0370-4F39-8B10-FF44397452C5}" type="presOf" srcId="{4F6A0610-F251-4125-BDFA-36182DA26DA6}" destId="{0496CEE8-AAA0-4BDF-AA08-30EA83E91537}" srcOrd="0" destOrd="0" presId="urn:microsoft.com/office/officeart/2005/8/layout/hList9"/>
    <dgm:cxn modelId="{9A15D110-B8DF-416E-BEF2-950674BC7656}" type="presOf" srcId="{A3A854BE-B30A-4BDE-A6CA-728AE5B3D6EE}" destId="{3C6B64F8-DF6F-44E2-900B-ABD12E3F3003}" srcOrd="0" destOrd="0" presId="urn:microsoft.com/office/officeart/2005/8/layout/hList9"/>
    <dgm:cxn modelId="{50314DB9-A306-44F2-89BA-30925310730F}" type="presOf" srcId="{A3A854BE-B30A-4BDE-A6CA-728AE5B3D6EE}" destId="{CE84A654-63B2-43C4-AB72-7B72F1E98355}" srcOrd="1" destOrd="0" presId="urn:microsoft.com/office/officeart/2005/8/layout/hList9"/>
    <dgm:cxn modelId="{3D687C24-E482-410C-8382-73DD45365815}" srcId="{718E1645-7CB8-44CF-8FE9-F6CCB51E0ACC}" destId="{0486F1D2-E68F-4826-9E8B-842EF8C3E586}" srcOrd="0" destOrd="0" parTransId="{755F8F48-2D9A-408B-B521-348A2CBE6486}" sibTransId="{1EC9E380-00CD-4FF8-BC22-253956D4A160}"/>
    <dgm:cxn modelId="{2FE8F5BA-2210-4E00-A958-01298AD4111C}" type="presOf" srcId="{0486F1D2-E68F-4826-9E8B-842EF8C3E586}" destId="{8A6EEE57-86A6-4BAC-B7C3-33B1A6952FDA}" srcOrd="0" destOrd="0" presId="urn:microsoft.com/office/officeart/2005/8/layout/hList9"/>
    <dgm:cxn modelId="{C3FE09BE-964E-4BAA-B757-41837A98EB06}" srcId="{93783EE8-DFFB-4AC2-9D47-AC35CD770AD8}" destId="{A2320041-CAF4-4A41-BD0E-B4CD12C2FCB4}" srcOrd="3" destOrd="0" parTransId="{1E37DF42-C430-40C5-AAEB-424D80277B56}" sibTransId="{A1B83443-8D73-4B38-9937-D285DB83EEE0}"/>
    <dgm:cxn modelId="{D9E5EBB4-20DB-4642-98ED-604772118D58}" srcId="{0486F1D2-E68F-4826-9E8B-842EF8C3E586}" destId="{B2666D78-24CA-4D90-9FAB-096C8174E212}" srcOrd="0" destOrd="0" parTransId="{773CE836-B4B9-4FF9-8A02-D03C44CEF5E8}" sibTransId="{BED31B10-88A7-43BA-800A-8ED3FF8A706E}"/>
    <dgm:cxn modelId="{D17E250A-91EB-449C-8394-B8ACD118D943}" type="presParOf" srcId="{5228DC5B-032A-4923-A174-20DBE7371809}" destId="{1081BEDD-7749-4E35-B99E-DF7DFE2AA20E}" srcOrd="0" destOrd="0" presId="urn:microsoft.com/office/officeart/2005/8/layout/hList9"/>
    <dgm:cxn modelId="{BF67AD42-AC45-4E7E-913C-142DC7758FEB}" type="presParOf" srcId="{5228DC5B-032A-4923-A174-20DBE7371809}" destId="{32371875-C28E-4CCA-903E-EA33D8AD7F70}" srcOrd="1" destOrd="0" presId="urn:microsoft.com/office/officeart/2005/8/layout/hList9"/>
    <dgm:cxn modelId="{6ECD2101-1050-4147-857D-03D355B7C5F8}" type="presParOf" srcId="{32371875-C28E-4CCA-903E-EA33D8AD7F70}" destId="{9986B294-BB0A-4A7F-909A-234B9E6CD2F4}" srcOrd="0" destOrd="0" presId="urn:microsoft.com/office/officeart/2005/8/layout/hList9"/>
    <dgm:cxn modelId="{F672F3F2-B80B-4CE8-9C40-D2141A640625}" type="presParOf" srcId="{32371875-C28E-4CCA-903E-EA33D8AD7F70}" destId="{693009B3-4998-4E0D-9589-B498F6E83A0A}" srcOrd="1" destOrd="0" presId="urn:microsoft.com/office/officeart/2005/8/layout/hList9"/>
    <dgm:cxn modelId="{F31C05BC-C465-449D-B36E-7D908FA4C258}" type="presParOf" srcId="{693009B3-4998-4E0D-9589-B498F6E83A0A}" destId="{B354829C-3B23-42F0-B00A-1F3A97840885}" srcOrd="0" destOrd="0" presId="urn:microsoft.com/office/officeart/2005/8/layout/hList9"/>
    <dgm:cxn modelId="{FF20DDB4-39E3-497D-86D7-D3303A11D224}" type="presParOf" srcId="{693009B3-4998-4E0D-9589-B498F6E83A0A}" destId="{799A809C-CF9E-4487-8FD4-8107B3CBB8EB}" srcOrd="1" destOrd="0" presId="urn:microsoft.com/office/officeart/2005/8/layout/hList9"/>
    <dgm:cxn modelId="{6ECE163D-4A8E-4F39-86FE-C0A4F277C5AD}" type="presParOf" srcId="{32371875-C28E-4CCA-903E-EA33D8AD7F70}" destId="{0AC47A41-BAD5-40A8-810F-1D5E82264B57}" srcOrd="2" destOrd="0" presId="urn:microsoft.com/office/officeart/2005/8/layout/hList9"/>
    <dgm:cxn modelId="{E95FF356-0308-4F51-A330-5C172FEC1B70}" type="presParOf" srcId="{0AC47A41-BAD5-40A8-810F-1D5E82264B57}" destId="{75720C2D-BEA4-49CB-8411-A664AF295E0E}" srcOrd="0" destOrd="0" presId="urn:microsoft.com/office/officeart/2005/8/layout/hList9"/>
    <dgm:cxn modelId="{2E54DD0C-B6B7-4622-8D6F-0619D2B21237}" type="presParOf" srcId="{0AC47A41-BAD5-40A8-810F-1D5E82264B57}" destId="{79DD2F16-38FF-4461-BA73-FFC0B11B85C0}" srcOrd="1" destOrd="0" presId="urn:microsoft.com/office/officeart/2005/8/layout/hList9"/>
    <dgm:cxn modelId="{A56EE826-4E07-4C4C-80A8-E018E62461D0}" type="presParOf" srcId="{5228DC5B-032A-4923-A174-20DBE7371809}" destId="{EEEA7BCB-D012-4B65-86C3-75850239B5C6}" srcOrd="2" destOrd="0" presId="urn:microsoft.com/office/officeart/2005/8/layout/hList9"/>
    <dgm:cxn modelId="{7EADD5A5-B413-43FF-8E80-392077287E16}" type="presParOf" srcId="{5228DC5B-032A-4923-A174-20DBE7371809}" destId="{8A6EEE57-86A6-4BAC-B7C3-33B1A6952FDA}" srcOrd="3" destOrd="0" presId="urn:microsoft.com/office/officeart/2005/8/layout/hList9"/>
    <dgm:cxn modelId="{C5A10C44-FF4A-42E9-81AC-DDEF3CBCD3FF}" type="presParOf" srcId="{5228DC5B-032A-4923-A174-20DBE7371809}" destId="{9E23FF5B-CF94-4C57-8F00-422B045B82A2}" srcOrd="4" destOrd="0" presId="urn:microsoft.com/office/officeart/2005/8/layout/hList9"/>
    <dgm:cxn modelId="{F59C83CA-6A71-4F28-BC11-5D60A25F810A}" type="presParOf" srcId="{5228DC5B-032A-4923-A174-20DBE7371809}" destId="{9E058720-FA44-4AA0-B27D-4974261DDB0F}" srcOrd="5" destOrd="0" presId="urn:microsoft.com/office/officeart/2005/8/layout/hList9"/>
    <dgm:cxn modelId="{A9E4E974-5A83-4537-89E9-B71F1CA402F5}" type="presParOf" srcId="{5228DC5B-032A-4923-A174-20DBE7371809}" destId="{F03BEA85-01BB-432C-897B-D73A19760F3B}" srcOrd="6" destOrd="0" presId="urn:microsoft.com/office/officeart/2005/8/layout/hList9"/>
    <dgm:cxn modelId="{0A84C0B9-6F4E-48C9-8C5A-5850ED37346E}" type="presParOf" srcId="{F03BEA85-01BB-432C-897B-D73A19760F3B}" destId="{920BD082-DFC8-4D9B-82BA-15217DC903A9}" srcOrd="0" destOrd="0" presId="urn:microsoft.com/office/officeart/2005/8/layout/hList9"/>
    <dgm:cxn modelId="{ED6AD249-98D8-4E01-BCF8-2A17C101EC30}" type="presParOf" srcId="{F03BEA85-01BB-432C-897B-D73A19760F3B}" destId="{86374968-58B6-4E37-A488-2D7F9135DF69}" srcOrd="1" destOrd="0" presId="urn:microsoft.com/office/officeart/2005/8/layout/hList9"/>
    <dgm:cxn modelId="{C86C5CA8-5EF0-4584-B15A-7812854A1C70}" type="presParOf" srcId="{86374968-58B6-4E37-A488-2D7F9135DF69}" destId="{3C6B64F8-DF6F-44E2-900B-ABD12E3F3003}" srcOrd="0" destOrd="0" presId="urn:microsoft.com/office/officeart/2005/8/layout/hList9"/>
    <dgm:cxn modelId="{75584FDE-80F2-46BF-9F53-E0E73F4D255E}" type="presParOf" srcId="{86374968-58B6-4E37-A488-2D7F9135DF69}" destId="{CE84A654-63B2-43C4-AB72-7B72F1E98355}" srcOrd="1" destOrd="0" presId="urn:microsoft.com/office/officeart/2005/8/layout/hList9"/>
    <dgm:cxn modelId="{00B40C29-F7A2-42FB-BBB9-C19E37E15625}" type="presParOf" srcId="{F03BEA85-01BB-432C-897B-D73A19760F3B}" destId="{62E32414-AD18-4357-ACD2-81D5EB3B41DB}" srcOrd="2" destOrd="0" presId="urn:microsoft.com/office/officeart/2005/8/layout/hList9"/>
    <dgm:cxn modelId="{405C6118-5951-4676-BE37-9DBD140E9EC6}" type="presParOf" srcId="{62E32414-AD18-4357-ACD2-81D5EB3B41DB}" destId="{0496CEE8-AAA0-4BDF-AA08-30EA83E91537}" srcOrd="0" destOrd="0" presId="urn:microsoft.com/office/officeart/2005/8/layout/hList9"/>
    <dgm:cxn modelId="{D39EFEB8-0FD1-46D0-97D0-D8B0EC3CEA99}" type="presParOf" srcId="{62E32414-AD18-4357-ACD2-81D5EB3B41DB}" destId="{CF52B9B2-942B-4720-864A-91802452285B}" srcOrd="1" destOrd="0" presId="urn:microsoft.com/office/officeart/2005/8/layout/hList9"/>
    <dgm:cxn modelId="{BA524898-38A2-4D1A-B979-E79006263AE7}" type="presParOf" srcId="{F03BEA85-01BB-432C-897B-D73A19760F3B}" destId="{B4EBB590-B0C3-425C-B044-25F26719FC4E}" srcOrd="3" destOrd="0" presId="urn:microsoft.com/office/officeart/2005/8/layout/hList9"/>
    <dgm:cxn modelId="{3D29EA5E-2224-4A2E-AA6B-8465CE3BC2E0}" type="presParOf" srcId="{B4EBB590-B0C3-425C-B044-25F26719FC4E}" destId="{54DD4857-736D-4EA8-9C05-7DD3C98E469B}" srcOrd="0" destOrd="0" presId="urn:microsoft.com/office/officeart/2005/8/layout/hList9"/>
    <dgm:cxn modelId="{982BCC84-9DA5-404E-98A4-5BD59E195BB2}" type="presParOf" srcId="{B4EBB590-B0C3-425C-B044-25F26719FC4E}" destId="{888F1115-B7AF-4BEB-B400-B5F7F2FF89BB}" srcOrd="1" destOrd="0" presId="urn:microsoft.com/office/officeart/2005/8/layout/hList9"/>
    <dgm:cxn modelId="{E8530A50-FB3B-480D-BDF7-AFE564195B9B}" type="presParOf" srcId="{F03BEA85-01BB-432C-897B-D73A19760F3B}" destId="{0FDECE1A-C74F-4936-8F61-07AC397D99BE}" srcOrd="4" destOrd="0" presId="urn:microsoft.com/office/officeart/2005/8/layout/hList9"/>
    <dgm:cxn modelId="{5EF5893A-6A08-4F7E-A531-2C73CD12BBED}" type="presParOf" srcId="{0FDECE1A-C74F-4936-8F61-07AC397D99BE}" destId="{0644908E-5079-40F5-A6C7-63F40015C729}" srcOrd="0" destOrd="0" presId="urn:microsoft.com/office/officeart/2005/8/layout/hList9"/>
    <dgm:cxn modelId="{00785E7E-3CD8-4AEE-A686-3C356A7B91A8}" type="presParOf" srcId="{0FDECE1A-C74F-4936-8F61-07AC397D99BE}" destId="{3E254869-D69B-4B84-9E37-2B4558C866B4}" srcOrd="1" destOrd="0" presId="urn:microsoft.com/office/officeart/2005/8/layout/hList9"/>
    <dgm:cxn modelId="{9941EF0F-91E8-46F0-A8DF-86947392CDF2}" type="presParOf" srcId="{5228DC5B-032A-4923-A174-20DBE7371809}" destId="{9C81A34E-E3AF-415E-9BBB-A51E38614733}" srcOrd="7" destOrd="0" presId="urn:microsoft.com/office/officeart/2005/8/layout/hList9"/>
    <dgm:cxn modelId="{45259CD3-D79E-46E8-8FFB-C0B00A878958}" type="presParOf" srcId="{5228DC5B-032A-4923-A174-20DBE7371809}" destId="{60343796-A9A0-46ED-88FD-31796708AA54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68862-9C65-4342-A267-FC8EF91B1C5F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301B-5894-49D5-BB3A-4CA7FAA5B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301B-5894-49D5-BB3A-4CA7FAA5B2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301B-5894-49D5-BB3A-4CA7FAA5B2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EEC407-25A5-47EC-8CE5-169C34BB724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7A4158-C447-4B2F-BF7D-143F82CF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image" Target="../media/image34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2286000"/>
            <a:ext cx="6629400" cy="3840163"/>
          </a:xfrm>
          <a:prstGeom prst="rect">
            <a:avLst/>
          </a:prstGeom>
        </p:spPr>
        <p:txBody>
          <a:bodyPr/>
          <a:lstStyle/>
          <a:p>
            <a:pPr marL="64008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7200"/>
            <a:ext cx="2971800" cy="15081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b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5029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ভূগোল বিভাগ </a:t>
            </a:r>
          </a:p>
          <a:p>
            <a:pPr algn="ctr"/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bn-IN" sz="2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পিএটিসি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স্কুল এন্ড কলেজ</a:t>
            </a:r>
          </a:p>
          <a:p>
            <a:pPr algn="ctr"/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বিপিএটিসি সাভার ঢাকা</a:t>
            </a:r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bn-IN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C:\Users\Hena\Desktop\IMG.jp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90800"/>
            <a:ext cx="1371600" cy="16970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47244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জেবুন্নেছা হেনা</a:t>
            </a:r>
          </a:p>
          <a:p>
            <a:pPr algn="ctr"/>
            <a:r>
              <a:rPr lang="bn-IN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bn-IN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প্রভাষক, ভূগোল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      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সমাজবিজ্ঞানীয় ভূগোল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696494" y="2323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81894" y="2932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3733800"/>
            <a:ext cx="140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নৃতাত্ত্বিক </a:t>
            </a:r>
          </a:p>
          <a:p>
            <a:r>
              <a:rPr lang="bn-IN" sz="2400" dirty="0" smtClean="0"/>
              <a:t>ভূগোল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972594" y="30480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0800" y="3733800"/>
            <a:ext cx="172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ঐতিহাসিক </a:t>
            </a:r>
          </a:p>
          <a:p>
            <a:r>
              <a:rPr lang="bn-IN" sz="2400" dirty="0" smtClean="0"/>
              <a:t>ভূগোল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839097" y="30095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3733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রাজনৈতিক </a:t>
            </a:r>
          </a:p>
          <a:p>
            <a:r>
              <a:rPr lang="bn-IN" sz="2400" dirty="0" smtClean="0"/>
              <a:t>ভূগোল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934994" y="3047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5600" y="3733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নগর </a:t>
            </a:r>
          </a:p>
          <a:p>
            <a:r>
              <a:rPr lang="bn-IN" sz="2400" dirty="0" smtClean="0"/>
              <a:t>ভূগোল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95400" y="2667000"/>
            <a:ext cx="609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build="p"/>
      <p:bldP spid="20" grpId="0" build="p"/>
      <p:bldP spid="23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685800"/>
            <a:ext cx="28956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কাজ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105835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প্রাকৃতিক ভূগোলের ধারণা, ক্ষেত্র, </a:t>
            </a:r>
          </a:p>
          <a:p>
            <a:pPr algn="ctr"/>
            <a:endParaRPr lang="bn-I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বিষয়বস্তু ও শাখাসমূহ ব্যাখ্যা করো।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6858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মূল্যায়ন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0" y="1981200"/>
            <a:ext cx="8382000" cy="51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lang="bn-IN" sz="16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১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wewcGwUwm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¯‹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zj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GÛ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K‡j‡Ri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QvÎx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wRbvZ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D”P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wkÿvi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Rb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¨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†`k †_‡K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†`‡k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hv‡e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 95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jÿ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nvRvi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eM©wK‡jvwgUvi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AvqZb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wewkó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†`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kwUi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DbœZ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emwZ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AZ¨vaywbK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hvMv‡hvM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e¨e¯’v</a:t>
            </a: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cÖhyw³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wbf©i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K…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e¨e¯’vi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K_v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ï‡b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¯§Z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n‡jv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†m|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ÔivU‡RjÕ-Gi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g‡Z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gvbe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Mvj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Kv‡K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e‡j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bn-I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L. </a:t>
            </a:r>
            <a:r>
              <a:rPr kumimoji="0" lang="b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মানব</a:t>
            </a:r>
            <a:r>
              <a:rPr kumimoji="0" lang="bn-I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ভূগোল কোন বিষয়ে আলোচনা করে?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0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bn-I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DwÏc‡K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DwjøwLZ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welq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¸‡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kvLvi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AšÍf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©~³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kªwYwefvM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e¨vL¨v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K‡iv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 </a:t>
            </a:r>
            <a:r>
              <a:rPr kumimoji="0" lang="bn-I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bn-I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N.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DwÏc‡K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র আলোচনাটি</a:t>
            </a:r>
            <a:r>
              <a:rPr kumimoji="0" lang="b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মানব ভূগোলের কোন ক্ষেত্রের আওতাভূক্ত বিশেষণ কর।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| </a:t>
            </a:r>
            <a:r>
              <a:rPr lang="bn-IN" sz="16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bn-IN" sz="16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4</a:t>
            </a:r>
            <a:endParaRPr lang="bn-IN" sz="105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20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MU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8001000" cy="626640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019800" cy="2215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ধন্যবাদ</a:t>
            </a:r>
            <a:r>
              <a:rPr lang="en-US" sz="13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5801"/>
            <a:ext cx="6324600" cy="14782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n/>
                <a:solidFill>
                  <a:schemeClr val="accent3"/>
                </a:solidFill>
              </a:rPr>
              <a:t>পাঠ-২;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মানব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ভূগোল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পাঠের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   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/>
                <a:solidFill>
                  <a:schemeClr val="accent3"/>
                </a:solidFill>
              </a:rPr>
              <a:t>   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প্রয়োজনীয়তা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181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সম্পদের  বণ্টন, পরিমাণ, উৎপাদন, বানিজ্য ও সংরক্ষণ</a:t>
            </a:r>
          </a:p>
          <a:p>
            <a:r>
              <a:rPr lang="bn-IN" sz="2400" dirty="0" smtClean="0"/>
              <a:t>     </a:t>
            </a:r>
          </a:p>
          <a:p>
            <a:r>
              <a:rPr lang="bn-IN" sz="2400" dirty="0" smtClean="0"/>
              <a:t>     সম্পর্কে ধারণা পাওয়া যায়।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599"/>
            <a:ext cx="9829800" cy="9906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/>
              <a:t>পরিবেশ দ্বারা কিভাবে কৃষ্টি, জীবনযাত্রা তথা অর্থনৈতিক </a:t>
            </a:r>
          </a:p>
          <a:p>
            <a:pPr>
              <a:buNone/>
            </a:pPr>
            <a:r>
              <a:rPr lang="bn-IN" sz="2400" dirty="0" smtClean="0"/>
              <a:t>     </a:t>
            </a:r>
          </a:p>
          <a:p>
            <a:pPr>
              <a:buNone/>
            </a:pPr>
            <a:r>
              <a:rPr lang="bn-IN" sz="2400" dirty="0" smtClean="0"/>
              <a:t>      কর্মকান্ড  নিয়ন্ত্রিত হচ্ছে তা জানা যায়।</a:t>
            </a:r>
          </a:p>
          <a:p>
            <a:pPr>
              <a:buNone/>
            </a:pPr>
            <a:endParaRPr lang="bn-IN" sz="2000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পৃথিবীর কৃষিকাজ সম্পর্কে ধারণা জন্মায়।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762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000" dirty="0" smtClean="0"/>
              <a:t>   </a:t>
            </a:r>
            <a:r>
              <a:rPr lang="bn-IN" sz="2400" dirty="0" smtClean="0"/>
              <a:t>পৃথিবীর নানা ধরণের শিল্প ও শিল্পায়ন সম্পর্কে অবগত </a:t>
            </a:r>
          </a:p>
          <a:p>
            <a:r>
              <a:rPr lang="bn-IN" sz="2400" dirty="0" smtClean="0"/>
              <a:t>      </a:t>
            </a:r>
          </a:p>
          <a:p>
            <a:r>
              <a:rPr lang="bn-IN" sz="2400" dirty="0" smtClean="0"/>
              <a:t>      হওয়া যায়।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5800" y="2133600"/>
            <a:ext cx="8915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dirty="0" smtClean="0"/>
              <a:t>   </a:t>
            </a:r>
            <a:r>
              <a:rPr lang="bn-IN" sz="2400" dirty="0" smtClean="0"/>
              <a:t>সম্পদের  বণ্টন, পরিমাণ, উৎপাদন, বানিজ্য ও সংরক্ষণ   </a:t>
            </a:r>
          </a:p>
          <a:p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 সম্পর্কে ধারণা পাওয়া যায়।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পৃথিবীর নানা ধরণের শিল্প ও শিল্পায়ন সম্পর্কে অবগত হওয়া </a:t>
            </a:r>
          </a:p>
          <a:p>
            <a:endParaRPr lang="bn-IN" sz="2400" dirty="0" smtClean="0"/>
          </a:p>
          <a:p>
            <a:r>
              <a:rPr lang="bn-IN" sz="2400" dirty="0" smtClean="0"/>
              <a:t>      যায়।</a:t>
            </a:r>
          </a:p>
          <a:p>
            <a:r>
              <a:rPr lang="bn-IN" sz="24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আঞ্চলিক বিশেষীকরণ  অর্থাৎ কেন কোথায় একই ধরণের    </a:t>
            </a:r>
          </a:p>
          <a:p>
            <a:r>
              <a:rPr lang="bn-IN" sz="2400" dirty="0" smtClean="0"/>
              <a:t>    </a:t>
            </a:r>
          </a:p>
          <a:p>
            <a:r>
              <a:rPr lang="bn-IN" sz="2400" dirty="0" smtClean="0"/>
              <a:t>     কাজ বিশেষ লাভজনক,সে ব্যাপারে জানা যায়।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8991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/>
              <a:t>    পরিবহন ও যাতায়াত ব্যাবস্থা সম্মন্ধে জানা যায়।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ব্যবসা বানিজ্য, শিল্প কারখানা, চাষাবাদ প্রভৃতি কাজকর্ম </a:t>
            </a:r>
          </a:p>
          <a:p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  কোথায় লাভজনকভাবে গড়ে তোলা যায়, তার জন্য </a:t>
            </a:r>
          </a:p>
          <a:p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  আঞ্চলিক সুযোগসুবিধা  কেমন, সে ব্যাপারে ধারণা জন্মায়।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জনবসতি, হাট-বাজার,নগরায়ণ ও নগর সম্পর্কে ধারণা   </a:t>
            </a:r>
          </a:p>
          <a:p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পাওয়া যায়।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9144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জনসংখ্যার জনমিতিক উপাদান, বৈশিষ্ট্য, বন্টন,বৃদ্ধি ও  </a:t>
            </a:r>
          </a:p>
          <a:p>
            <a:r>
              <a:rPr lang="bn-IN" sz="2400" dirty="0" smtClean="0"/>
              <a:t>    </a:t>
            </a:r>
          </a:p>
          <a:p>
            <a:r>
              <a:rPr lang="bn-IN" sz="2400" dirty="0" smtClean="0"/>
              <a:t>      অভিগমন সম্মন্ধে ধারণা পাওয়া যায়।</a:t>
            </a:r>
            <a:endParaRPr lang="en-US" sz="2400" dirty="0" smtClean="0"/>
          </a:p>
          <a:p>
            <a:r>
              <a:rPr lang="bn-IN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পরিবেশ সুন্দর রাখা ও মানুষের আর্থ-সামাজিক উন্নয়নকে </a:t>
            </a:r>
          </a:p>
          <a:p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  স্থায়ী করার ব্যাপারে মানুষ সচেতন হয়।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অর্থনৈতিক পরিকল্পনা ও তার রূপায়ন করা সহজ হয়।</a:t>
            </a:r>
          </a:p>
          <a:p>
            <a:pPr>
              <a:buFont typeface="Wingdings" pitchFamily="2" charset="2"/>
              <a:buChar char="Ø"/>
            </a:pPr>
            <a:endParaRPr lang="bn-IN" sz="2400" dirty="0" smtClean="0"/>
          </a:p>
          <a:p>
            <a:pPr>
              <a:buFont typeface="Wingdings" pitchFamily="2" charset="2"/>
              <a:buChar char="Ø"/>
            </a:pPr>
            <a:r>
              <a:rPr lang="bn-IN" sz="2400" dirty="0" smtClean="0"/>
              <a:t>   প্রাকৃতিক বিশ্বের বিন্যাস ও সমস্যাবলি অনুধাবনে      </a:t>
            </a:r>
          </a:p>
          <a:p>
            <a:r>
              <a:rPr lang="bn-IN" sz="2400" dirty="0" smtClean="0"/>
              <a:t>       </a:t>
            </a:r>
          </a:p>
          <a:p>
            <a:r>
              <a:rPr lang="bn-IN" sz="2400" dirty="0" smtClean="0"/>
              <a:t>      মানচিত্রের প্রয়জনীয়তা সম্পর্কে জানা যায়।</a:t>
            </a:r>
          </a:p>
          <a:p>
            <a:pPr>
              <a:buNone/>
            </a:pPr>
            <a:r>
              <a:rPr lang="bn-IN" sz="2400" dirty="0" smtClean="0"/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1430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49250" algn="l"/>
                <a:tab pos="4419600" algn="r"/>
              </a:tabLst>
            </a:pPr>
            <a:r>
              <a:rPr kumimoji="0" lang="bn-I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তোমার চারপাশের কোন কোন পরিস্থিতি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মোকাবেলায় মানব ভূগোল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ের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জ্ঞান</a:t>
            </a:r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কাজে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লাগানো যায়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আলোচনা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।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066800"/>
            <a:ext cx="28956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কাজ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8" grpId="0" build="p"/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438400"/>
            <a:ext cx="61722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3"/>
                </a:solidFill>
              </a:rPr>
              <a:t>মানব ভূগোল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657600"/>
            <a:ext cx="34290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accent3"/>
                </a:solidFill>
              </a:rPr>
              <a:t>অধ্যায় – ০১, ২য় পত্র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685800"/>
            <a:ext cx="5029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1005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১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। ‘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লিজা’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D”P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wkÿvi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Rb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¨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†`k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†_‡K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†`‡k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hv‡e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 95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jÿ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bn-IN" sz="28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30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nvRvi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eM©wK‡jvwgUvi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AvqZb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wewkó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†`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kwUi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DbœZ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emwZ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,</a:t>
            </a:r>
            <a:endParaRPr lang="bn-IN" sz="28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AZ¨vaywbK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hvMv‡hvM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e¨e¯’v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Ges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cÖhyw³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wbf©i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K…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wl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e¨e¯’vi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K_v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ï‡b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wew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¯§Z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n‡jv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†m|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Ô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আদিল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Õ ejj, ÒGB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বিষয়গুলো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†h kv‡¯¿ Av‡jvwPZ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nq </a:t>
            </a:r>
            <a:endParaRPr lang="bn-IN" sz="28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†m m¤ú‡K© ÁvbvR©‡b Avgv‡`i meviB we‡kl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¸iæZ¡ †`qv `iKvi|Ó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endParaRPr lang="bn-IN" sz="28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K.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মানব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f‚‡Mvj Kv‡K e‡j? 	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lang="it-IT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L.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মানব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f~‡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Mvj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Kv‡R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jv‡M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? 	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M. Bw½ZK…Z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বিষয়গুলো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f‚‡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Mv‡ji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†h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cwim‡i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Av‡jvPbv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nq</a:t>
            </a:r>
            <a:endParaRPr lang="bn-IN" sz="2800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eY©bv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`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3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29125" algn="r"/>
              </a:tabLst>
            </a:pP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N. </a:t>
            </a:r>
            <a:r>
              <a: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আদিলের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Dw³wU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wK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h_v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_©?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we¯ÍvwiZ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gZvgZ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`</a:t>
            </a:r>
            <a:r>
              <a:rPr lang="en-US" sz="28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vI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	</a:t>
            </a:r>
            <a:r>
              <a:rPr lang="bn-IN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lang="en-US" sz="28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4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09600"/>
            <a:ext cx="43434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মূল্যায়ন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5" grpId="0" build="p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U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9067800" cy="6477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019800" cy="2215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ধন্যবাদ</a:t>
            </a:r>
            <a:r>
              <a:rPr lang="en-US" sz="13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620000" cy="4343400"/>
          </a:xfrm>
        </p:spPr>
        <p:txBody>
          <a:bodyPr>
            <a:normAutofit fontScale="92500" lnSpcReduction="10000"/>
          </a:bodyPr>
          <a:lstStyle/>
          <a:p>
            <a:endParaRPr lang="bn-IN" dirty="0" smtClean="0"/>
          </a:p>
          <a:p>
            <a:r>
              <a:rPr lang="bn-IN" dirty="0" smtClean="0"/>
              <a:t>রাজনৈতিক অঞ্চলের উপাদানসমুহঃ</a:t>
            </a:r>
          </a:p>
          <a:p>
            <a:endParaRPr lang="bn-IN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bn-IN" dirty="0" smtClean="0"/>
              <a:t>ভূখণ্ড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/>
              <a:t> জনসংখ্যা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/>
              <a:t>প্রাকৃতিক সম্পদ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/>
              <a:t> সরকার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/>
              <a:t>  নিয়ন্ত্রণ ক্ষমতা এবং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/>
              <a:t>  আন্তর্জাতিক স্বীকৃতি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762000"/>
            <a:ext cx="76962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পাঠ-৩; পৃথিবীর প্রধান রাজনৈতিক  অঞ্চলসমুহ</a:t>
            </a:r>
            <a:r>
              <a:rPr lang="en-US" sz="3200" b="1" dirty="0" smtClean="0">
                <a:ln/>
                <a:solidFill>
                  <a:srgbClr val="00B0F0"/>
                </a:solidFill>
              </a:rPr>
              <a:t>    </a:t>
            </a:r>
            <a:endParaRPr lang="en-US" sz="3200" b="1" dirty="0">
              <a:ln/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0px-Continental_models-Australi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1"/>
            <a:ext cx="7391400" cy="4495800"/>
          </a:xfrm>
        </p:spPr>
      </p:pic>
      <p:sp>
        <p:nvSpPr>
          <p:cNvPr id="5" name="Rectangle 4"/>
          <p:cNvSpPr/>
          <p:nvPr/>
        </p:nvSpPr>
        <p:spPr>
          <a:xfrm>
            <a:off x="2209800" y="4572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মহাদেশ পরিচিতি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838200"/>
            <a:ext cx="3200400" cy="1600200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00B0F0"/>
                </a:solidFill>
              </a:rPr>
              <a:t>                        এশিয়া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asia_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800601"/>
          </a:xfrm>
        </p:spPr>
      </p:pic>
      <p:sp>
        <p:nvSpPr>
          <p:cNvPr id="5" name="Rectangle 4"/>
          <p:cNvSpPr/>
          <p:nvPr/>
        </p:nvSpPr>
        <p:spPr>
          <a:xfrm>
            <a:off x="3048000" y="4572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এশিয়া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2 EUROPE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315200" cy="4724400"/>
          </a:xfrm>
        </p:spPr>
      </p:pic>
      <p:sp>
        <p:nvSpPr>
          <p:cNvPr id="5" name="Rectangle 4"/>
          <p:cNvSpPr/>
          <p:nvPr/>
        </p:nvSpPr>
        <p:spPr>
          <a:xfrm>
            <a:off x="3048000" y="4572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ইউরোপ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a5d5d526f596b99c16a35f41a905da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24000"/>
            <a:ext cx="5791200" cy="4876800"/>
          </a:xfrm>
        </p:spPr>
      </p:pic>
      <p:sp>
        <p:nvSpPr>
          <p:cNvPr id="5" name="Rectangle 4"/>
          <p:cNvSpPr/>
          <p:nvPr/>
        </p:nvSpPr>
        <p:spPr>
          <a:xfrm>
            <a:off x="3048000" y="4572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আফ্রিকা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09600"/>
            <a:ext cx="6705600" cy="5791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-of-central-and-south-ame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715000" cy="4800600"/>
          </a:xfrm>
        </p:spPr>
      </p:pic>
      <p:sp>
        <p:nvSpPr>
          <p:cNvPr id="5" name="Rectangle 4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দক্ষিণ আমেরিকা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2286000"/>
            <a:ext cx="6629400" cy="3840163"/>
          </a:xfrm>
          <a:prstGeom prst="rect">
            <a:avLst/>
          </a:prstGeom>
        </p:spPr>
        <p:txBody>
          <a:bodyPr/>
          <a:lstStyle/>
          <a:p>
            <a:pPr marL="64008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572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</a:rPr>
              <a:t>যা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শেখা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যাবে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752600"/>
            <a:ext cx="7391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dirty="0" smtClean="0"/>
              <a:t>   </a:t>
            </a:r>
            <a:r>
              <a:rPr lang="as-IN" sz="2400" dirty="0" smtClean="0"/>
              <a:t>মানব ভূগ</a:t>
            </a:r>
            <a:r>
              <a:rPr lang="en-US" sz="2400" dirty="0" smtClean="0"/>
              <a:t>ো</a:t>
            </a:r>
            <a:r>
              <a:rPr lang="as-IN" sz="2400" dirty="0" smtClean="0"/>
              <a:t>লের ধারণা, ক্ষেত্র, বিষয়বস্তু ও শাখা</a:t>
            </a:r>
            <a:r>
              <a:rPr lang="bn-IN" sz="2400" dirty="0" smtClean="0"/>
              <a:t> </a:t>
            </a:r>
            <a:r>
              <a:rPr lang="as-IN" sz="2400" dirty="0" smtClean="0"/>
              <a:t>বর্ণনা   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bn-IN" sz="2400" dirty="0" smtClean="0"/>
              <a:t>  </a:t>
            </a:r>
            <a:r>
              <a:rPr lang="as-IN" sz="2400" dirty="0" smtClean="0"/>
              <a:t>মানব ভূগ</a:t>
            </a:r>
            <a:r>
              <a:rPr lang="en-US" sz="2400" dirty="0" smtClean="0"/>
              <a:t>ো</a:t>
            </a:r>
            <a:r>
              <a:rPr lang="as-IN" sz="2400" dirty="0" smtClean="0"/>
              <a:t>ল পাঠের প্রয়</a:t>
            </a:r>
            <a:r>
              <a:rPr lang="en-US" sz="2400" dirty="0" smtClean="0"/>
              <a:t>ো</a:t>
            </a:r>
            <a:r>
              <a:rPr lang="as-IN" sz="2400" dirty="0" smtClean="0"/>
              <a:t>জনীয়তা ব্যাখ্যা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bn-IN" sz="2400" dirty="0" smtClean="0"/>
              <a:t>  </a:t>
            </a:r>
            <a:r>
              <a:rPr lang="as-IN" sz="2400" dirty="0" smtClean="0"/>
              <a:t>পৃথিবীর প্রধান রাজনৈতিক অঞ্চল সম্পর্কে বর্ণনা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bn-IN" sz="2400" dirty="0" smtClean="0"/>
              <a:t>  </a:t>
            </a:r>
            <a:r>
              <a:rPr lang="as-IN" sz="2400" dirty="0" smtClean="0"/>
              <a:t>বাংলাদেশের ভৌগ</a:t>
            </a:r>
            <a:r>
              <a:rPr lang="en-US" sz="2400" dirty="0" smtClean="0"/>
              <a:t>ো</a:t>
            </a:r>
            <a:r>
              <a:rPr lang="as-IN" sz="2400" dirty="0" smtClean="0"/>
              <a:t>লিক অবস্থান, পরিচিতি এবং 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   </a:t>
            </a:r>
            <a:r>
              <a:rPr lang="bn-IN" sz="2400" dirty="0" smtClean="0"/>
              <a:t>  </a:t>
            </a:r>
            <a:r>
              <a:rPr lang="as-IN" sz="2400" dirty="0" smtClean="0"/>
              <a:t>প্রশাসনিক অঞ্চল</a:t>
            </a:r>
            <a:r>
              <a:rPr lang="en-US" sz="2400" dirty="0" smtClean="0"/>
              <a:t> </a:t>
            </a:r>
            <a:r>
              <a:rPr lang="as-IN" sz="2400" dirty="0" smtClean="0"/>
              <a:t>বর্ণনা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bn-IN" sz="2400" dirty="0" smtClean="0"/>
              <a:t>  </a:t>
            </a:r>
            <a:r>
              <a:rPr lang="as-IN" sz="2400" dirty="0" smtClean="0"/>
              <a:t>পৃথিবীর দেশ ও মহাদেশভিত্তিক মানচিত্র</a:t>
            </a:r>
            <a:r>
              <a:rPr lang="en-US" sz="2400" dirty="0" smtClean="0"/>
              <a:t> </a:t>
            </a:r>
            <a:r>
              <a:rPr lang="as-IN" sz="2400" dirty="0" smtClean="0"/>
              <a:t>অঙ্কন এবং </a:t>
            </a:r>
            <a:endParaRPr lang="bn-IN" sz="2400" dirty="0" smtClean="0"/>
          </a:p>
          <a:p>
            <a:r>
              <a:rPr lang="bn-IN" sz="2400" dirty="0" smtClean="0"/>
              <a:t>      </a:t>
            </a:r>
            <a:r>
              <a:rPr lang="as-IN" sz="2400" dirty="0" smtClean="0"/>
              <a:t>বাংলাদেশের মানচিত্রে প্রশাসনিক অঞ্চল প্রদর্শন </a:t>
            </a:r>
            <a:endParaRPr lang="bn-IN" sz="2400" dirty="0" smtClean="0"/>
          </a:p>
          <a:p>
            <a:r>
              <a:rPr lang="bn-IN" sz="2400" dirty="0" smtClean="0"/>
              <a:t>      </a:t>
            </a:r>
            <a:r>
              <a:rPr lang="as-IN" sz="2400" dirty="0" smtClean="0"/>
              <a:t>করতে পারবে।</a:t>
            </a:r>
          </a:p>
          <a:p>
            <a:r>
              <a:rPr lang="as-IN" sz="2400" dirty="0" smtClean="0"/>
              <a:t/>
            </a:r>
            <a:br>
              <a:rPr lang="as-IN" sz="2400" dirty="0" smtClean="0"/>
            </a:b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85800"/>
            <a:ext cx="7391400" cy="5715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7086600" cy="5638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38200"/>
            <a:ext cx="7315200" cy="5410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54067_usa-satates-map-map-of-usa-with-satates-usa-polical-map-map-of_1500x1016_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63944"/>
            <a:ext cx="7162800" cy="4560656"/>
          </a:xfrm>
        </p:spPr>
      </p:pic>
      <p:sp>
        <p:nvSpPr>
          <p:cNvPr id="5" name="Rectangle 4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উত্তর আমেরিকা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দক্ষিণ আমেরিকা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Content Placeholder 3" descr="s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943600" cy="4648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76400"/>
            <a:ext cx="6629400" cy="4800599"/>
          </a:xfrm>
        </p:spPr>
      </p:pic>
      <p:sp>
        <p:nvSpPr>
          <p:cNvPr id="5" name="Rectangle 4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দক্ষিণ আমেরিকা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f_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7086600" cy="5462411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76200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7543800" cy="5562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stralia_political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066800"/>
            <a:ext cx="6934200" cy="5181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05000"/>
            <a:ext cx="7239000" cy="30469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পাঠ-১; </a:t>
            </a:r>
            <a:endParaRPr lang="en-US" sz="3200" b="1" cap="none" spc="0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endParaRPr lang="en-US" sz="32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bn-IN" sz="3200" b="1" cap="none" spc="0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মানব ভূগোলের ধারণা,</a:t>
            </a:r>
            <a:endParaRPr lang="en-US" sz="3200" b="1" cap="none" spc="0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endParaRPr lang="en-US" sz="32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bn-IN" sz="3200" b="1" cap="none" spc="0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ক্ষেত্র, বিষয়বস্তু ও শাখা</a:t>
            </a:r>
            <a:endParaRPr lang="en-US" sz="3200" b="1" cap="none" spc="0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endParaRPr lang="en-US" sz="32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arctica_with_aga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838200"/>
            <a:ext cx="7467600" cy="5410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arctica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0"/>
            <a:ext cx="7772400" cy="5334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arctica_locator_map_nbv_201702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0"/>
            <a:ext cx="72390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6096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কাজ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2" y="2602379"/>
          <a:ext cx="7393718" cy="364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48"/>
                <a:gridCol w="2144562"/>
                <a:gridCol w="1119909"/>
                <a:gridCol w="1343891"/>
                <a:gridCol w="208280"/>
                <a:gridCol w="254876"/>
                <a:gridCol w="254876"/>
                <a:gridCol w="254876"/>
              </a:tblGrid>
              <a:tr h="674995">
                <a:tc>
                  <a:txBody>
                    <a:bodyPr/>
                    <a:lstStyle/>
                    <a:p>
                      <a:r>
                        <a:rPr lang="bn-IN" dirty="0" smtClean="0"/>
                        <a:t> মহাদেশ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অবস্থান(নিরপেক্ষ</a:t>
                      </a:r>
                    </a:p>
                    <a:p>
                      <a:r>
                        <a:rPr lang="bn-IN" baseline="0" dirty="0" smtClean="0"/>
                        <a:t> ও আপেক্ষিক)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আয়তন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জনসংখ্যা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এশিয়া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আফ্রিকা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উঃ</a:t>
                      </a:r>
                      <a:r>
                        <a:rPr lang="bn-IN" baseline="0" dirty="0" smtClean="0"/>
                        <a:t> আমেরিকা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দঃ আমেরিকা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অ্যান্টার্কটিকা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অস্ট্রেলিয়া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32">
                <a:tc>
                  <a:txBody>
                    <a:bodyPr/>
                    <a:lstStyle/>
                    <a:p>
                      <a:r>
                        <a:rPr lang="bn-IN" dirty="0" smtClean="0"/>
                        <a:t> ইউরোপ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1676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        মহাদেশসমূহের তুলনামূলক বৈশিষ্ট্য</a:t>
            </a: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-of-world-ocean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14400"/>
            <a:ext cx="7620000" cy="5334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-regions-map-of-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5410200" cy="4343400"/>
          </a:xfrm>
        </p:spPr>
      </p:pic>
      <p:sp>
        <p:nvSpPr>
          <p:cNvPr id="5" name="Rectangle 4"/>
          <p:cNvSpPr/>
          <p:nvPr/>
        </p:nvSpPr>
        <p:spPr>
          <a:xfrm>
            <a:off x="838200" y="762000"/>
            <a:ext cx="7696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নির্বাচিত কয়েকটি দেশ পরিচিতি</a:t>
            </a:r>
            <a:r>
              <a:rPr lang="en-US" sz="3200" b="1" dirty="0" smtClean="0">
                <a:ln/>
                <a:solidFill>
                  <a:srgbClr val="00B0F0"/>
                </a:solidFill>
              </a:rPr>
              <a:t>    </a:t>
            </a:r>
            <a:endParaRPr lang="en-US" sz="3200" b="1" dirty="0">
              <a:ln/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an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0"/>
            <a:ext cx="70866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japan_map_shutterstock_96744496-2.jpg.pagespeed.ic.3j6Thx5v9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762000"/>
            <a:ext cx="66294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f_jap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38200"/>
            <a:ext cx="71628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four-countries-of-the-united-kingd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7818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6096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যুক্তরাজ্য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71800" y="4038600"/>
            <a:ext cx="6629400" cy="3840163"/>
          </a:xfrm>
          <a:prstGeom prst="rect">
            <a:avLst/>
          </a:prstGeom>
        </p:spPr>
        <p:txBody>
          <a:bodyPr/>
          <a:lstStyle/>
          <a:p>
            <a:pPr marL="64008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6858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মানব ভূগোল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951947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800" dirty="0" smtClean="0"/>
              <a:t> “ মানব ভূগোল হলো পৃথিবী আর তার </a:t>
            </a:r>
          </a:p>
          <a:p>
            <a:pPr>
              <a:buNone/>
            </a:pPr>
            <a:endParaRPr lang="bn-IN" sz="2800" dirty="0" smtClean="0"/>
          </a:p>
          <a:p>
            <a:pPr>
              <a:buNone/>
            </a:pPr>
            <a:r>
              <a:rPr lang="bn-IN" sz="2800" dirty="0" smtClean="0"/>
              <a:t>  অধিবাসীদের সমাজীয় বর্ণনা।”-----ষ্ট্যাম্প</a:t>
            </a:r>
            <a:endParaRPr lang="bn-IN" dirty="0" smtClean="0"/>
          </a:p>
          <a:p>
            <a:pPr>
              <a:buNone/>
            </a:pPr>
            <a:r>
              <a:rPr lang="bn-IN" sz="2000" dirty="0" smtClean="0"/>
              <a:t>                         </a:t>
            </a:r>
            <a:endParaRPr lang="en-US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3810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যুক্তরাজ্য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6" descr="01_United Kingdom map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3733800" cy="4724400"/>
          </a:xfrm>
          <a:prstGeom prst="rect">
            <a:avLst/>
          </a:prstGeom>
        </p:spPr>
      </p:pic>
      <p:pic>
        <p:nvPicPr>
          <p:cNvPr id="8" name="Picture 7" descr="uknewz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886200" cy="4800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54067_usa-satates-map-map-of-usa-with-satates-usa-polical-map-map-of_1500x1016_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63944"/>
            <a:ext cx="7162800" cy="4560656"/>
          </a:xfrm>
        </p:spPr>
      </p:pic>
      <p:sp>
        <p:nvSpPr>
          <p:cNvPr id="5" name="Rectangle 4"/>
          <p:cNvSpPr/>
          <p:nvPr/>
        </p:nvSpPr>
        <p:spPr>
          <a:xfrm>
            <a:off x="2209800" y="533400"/>
            <a:ext cx="419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</a:rPr>
              <a:t>উত্তর আমেরিকা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609600"/>
            <a:ext cx="2971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কাজ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2" y="2602379"/>
          <a:ext cx="7393718" cy="3646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48"/>
                <a:gridCol w="2144562"/>
                <a:gridCol w="1119909"/>
                <a:gridCol w="1343891"/>
                <a:gridCol w="208280"/>
                <a:gridCol w="254876"/>
                <a:gridCol w="254876"/>
                <a:gridCol w="254876"/>
              </a:tblGrid>
              <a:tr h="763923">
                <a:tc>
                  <a:txBody>
                    <a:bodyPr/>
                    <a:lstStyle/>
                    <a:p>
                      <a:r>
                        <a:rPr lang="bn-IN" dirty="0" smtClean="0"/>
                        <a:t> 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অবস্থান(নিরপেক্ষ</a:t>
                      </a:r>
                    </a:p>
                    <a:p>
                      <a:r>
                        <a:rPr lang="bn-IN" baseline="0" dirty="0" smtClean="0"/>
                        <a:t> ও আপেক্ষিক)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আয়তন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জনসংখ্যা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ভারত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 দক্ষিণ</a:t>
                      </a:r>
                      <a:r>
                        <a:rPr lang="bn-IN" baseline="0" dirty="0" smtClean="0"/>
                        <a:t> কোরিয়া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 জাপান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যুক্তরাজ্য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 যুক্তরাষ্ট্র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50">
                <a:tc>
                  <a:txBody>
                    <a:bodyPr/>
                    <a:lstStyle/>
                    <a:p>
                      <a:r>
                        <a:rPr lang="bn-IN" dirty="0" smtClean="0"/>
                        <a:t>বাংলাদেশ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1676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       নির্বাচিত </a:t>
            </a:r>
            <a:r>
              <a:rPr lang="en-US" sz="2400" smtClean="0"/>
              <a:t>দেশ</a:t>
            </a:r>
            <a:r>
              <a:rPr lang="bn-IN" sz="2400" smtClean="0"/>
              <a:t>সমূহের </a:t>
            </a:r>
            <a:r>
              <a:rPr lang="bn-IN" sz="2400" dirty="0" smtClean="0"/>
              <a:t>তুলনামূলক বৈশিষ্ট্য</a:t>
            </a: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685800"/>
            <a:ext cx="35814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মূল্যায়ন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49" name="Picture 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4267200" cy="154146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7663" y="3962400"/>
            <a:ext cx="9144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K.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Zvgvi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emevmK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…Z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gnv‡`‡ki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AšÍM©Z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e„nËg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†`‡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bvg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? 	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b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	L.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gjv‡bwkqv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ej‡Z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Kx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eyS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? 	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b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	M.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gvbwP‡Î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wPwýZ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†`‡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fŠ‡MvwjK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Ae¯’vb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mxgv‡iLv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eY©bv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|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   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b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429125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56260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dirty="0" smtClean="0">
              <a:latin typeface="SutonnyMJ" pitchFamily="2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N.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†`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kØ‡qi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f‚-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cÖK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wZi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Zzjbv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Ki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  <a:r>
              <a: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                              ৪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687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  নিচের চিত্রটি দেখে প্রশ্নগুলোর উত্তর করঃ</a:t>
            </a:r>
            <a:endParaRPr lang="en-US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2051" grpId="0" build="p"/>
      <p:bldP spid="8" grpId="0" build="allAtOnce"/>
      <p:bldP spid="9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MU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3418"/>
            <a:ext cx="9220200" cy="605978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019800" cy="2215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ধন্যবাদ</a:t>
            </a:r>
            <a:r>
              <a:rPr lang="en-US" sz="13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0"/>
            <a:ext cx="5181600" cy="163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পাঠ-৪; বাংলাদেশের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ভৌগোলিক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অবস্থান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, </a:t>
            </a:r>
            <a:endParaRPr lang="bn-IN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        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পরিচিতি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এবং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প্রশা</a:t>
            </a:r>
            <a:r>
              <a:rPr lang="bn-IN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স</a:t>
            </a:r>
            <a:r>
              <a:rPr lang="en-US" sz="20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নিক</a:t>
            </a:r>
            <a:r>
              <a:rPr lang="en-US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bn-IN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অঞ্চল</a:t>
            </a:r>
            <a:endParaRPr lang="en-US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bn-IN" sz="20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20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6" name="Picture 5" descr="BD IN 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1"/>
            <a:ext cx="3657600" cy="2514599"/>
          </a:xfrm>
          <a:prstGeom prst="rect">
            <a:avLst/>
          </a:prstGeom>
        </p:spPr>
      </p:pic>
      <p:pic>
        <p:nvPicPr>
          <p:cNvPr id="8" name="Picture 7" descr="SAROUNDIND OF  bang-MMAP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91000"/>
            <a:ext cx="3657600" cy="2438400"/>
          </a:xfrm>
          <a:prstGeom prst="rect">
            <a:avLst/>
          </a:prstGeom>
        </p:spPr>
      </p:pic>
      <p:pic>
        <p:nvPicPr>
          <p:cNvPr id="9" name="Content Placeholder 5" descr="BD DISTRICT MA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676400"/>
            <a:ext cx="2819400" cy="213360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/>
        </p:nvGraphicFramePr>
        <p:xfrm flipH="1">
          <a:off x="9372600" y="6019800"/>
          <a:ext cx="2667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3352800" y="3810000"/>
          <a:ext cx="7010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5600185" y="5163871"/>
            <a:ext cx="184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বাংলাদেশ</a:t>
            </a:r>
            <a:endParaRPr lang="en-US" sz="2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5AAFAB6-4ECD-4336-960E-16823402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graphicEl>
                                              <a:dgm id="{E5AAFAB6-4ECD-4336-960E-16823402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graphicEl>
                                              <a:dgm id="{E5AAFAB6-4ECD-4336-960E-16823402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91FAB4E-74E1-4E90-99B3-93C49496A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graphicEl>
                                              <a:dgm id="{A91FAB4E-74E1-4E90-99B3-93C49496A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graphicEl>
                                              <a:dgm id="{A91FAB4E-74E1-4E90-99B3-93C49496A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28FEC6-4B26-4912-9F7F-F96F9F2A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graphicEl>
                                              <a:dgm id="{7128FEC6-4B26-4912-9F7F-F96F9F2A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graphicEl>
                                              <a:dgm id="{7128FEC6-4B26-4912-9F7F-F96F9F2A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40C611-E747-4D85-8248-E24D9FCB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graphicEl>
                                              <a:dgm id="{8240C611-E747-4D85-8248-E24D9FCB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graphicEl>
                                              <a:dgm id="{8240C611-E747-4D85-8248-E24D9FCB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D3F7D6C-3D2C-425C-966B-5A77C75FB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graphicEl>
                                              <a:dgm id="{2D3F7D6C-3D2C-425C-966B-5A77C75FB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graphicEl>
                                              <a:dgm id="{2D3F7D6C-3D2C-425C-966B-5A77C75FB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2CEE68C-EE53-40A1-A371-C0F5BFEF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graphicEl>
                                              <a:dgm id="{52CEE68C-EE53-40A1-A371-C0F5BFEF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graphicEl>
                                              <a:dgm id="{52CEE68C-EE53-40A1-A371-C0F5BFEF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A090CA-8179-4AF9-A35A-3E52D74F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graphicEl>
                                              <a:dgm id="{C3A090CA-8179-4AF9-A35A-3E52D74F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graphicEl>
                                              <a:dgm id="{C3A090CA-8179-4AF9-A35A-3E52D74F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B4CEEC3-3858-4A04-9B20-B8EB6602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graphicEl>
                                              <a:dgm id="{8B4CEEC3-3858-4A04-9B20-B8EB6602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graphicEl>
                                              <a:dgm id="{8B4CEEC3-3858-4A04-9B20-B8EB6602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C4F7537-70BA-4C49-B80F-2C90ABC4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>
                                            <p:graphicEl>
                                              <a:dgm id="{BC4F7537-70BA-4C49-B80F-2C90ABC4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graphicEl>
                                              <a:dgm id="{BC4F7537-70BA-4C49-B80F-2C90ABC4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Graphic spid="17" grpId="0">
        <p:bldSub>
          <a:bldDgm bld="one"/>
        </p:bldSub>
      </p:bldGraphic>
      <p:bldP spid="18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BD PROSHASONIK ONC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9906000" cy="5486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04800"/>
            <a:ext cx="82296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bn-IN" sz="24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বাংলাদেশের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ভৌগোলিক</a:t>
            </a:r>
            <a:r>
              <a:rPr lang="en-US" sz="24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অবস্থান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6" name="Picture 5" descr="BD IN 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848600" cy="5105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81001"/>
            <a:ext cx="73914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বাংলাদেশের</a:t>
            </a:r>
            <a:r>
              <a:rPr lang="en-US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ভৌগোলিক</a:t>
            </a:r>
            <a:r>
              <a:rPr lang="en-US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অবস্থান</a:t>
            </a:r>
            <a:r>
              <a:rPr lang="en-US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</a:p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2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4" descr="SAROUNDIND OF  bang-MMAP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7848600" cy="51320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05600" cy="5410200"/>
          </a:xfrm>
        </p:spPr>
        <p:txBody>
          <a:bodyPr>
            <a:normAutofit fontScale="77500" lnSpcReduction="20000"/>
          </a:bodyPr>
          <a:lstStyle/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মানুষ পরিবেশের ধারণা</a:t>
            </a:r>
          </a:p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অবস্থানের ধারণা</a:t>
            </a:r>
          </a:p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অঞ্চলের  ধারণা</a:t>
            </a:r>
          </a:p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 স্থানের ধারণা</a:t>
            </a:r>
          </a:p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কালের ধারণা</a:t>
            </a:r>
          </a:p>
          <a:p>
            <a:pPr marL="640080" indent="-571500">
              <a:buNone/>
            </a:pPr>
            <a:r>
              <a:rPr lang="bn-IN" dirty="0" smtClean="0"/>
              <a:t> </a:t>
            </a:r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দুরত্বের ধারণা</a:t>
            </a:r>
          </a:p>
          <a:p>
            <a:pPr marL="640080" indent="-571500">
              <a:buFont typeface="Wingdings" pitchFamily="2" charset="2"/>
              <a:buChar char="Ø"/>
            </a:pPr>
            <a:endParaRPr lang="bn-IN" dirty="0" smtClean="0"/>
          </a:p>
          <a:p>
            <a:pPr marL="640080" indent="-571500">
              <a:buFont typeface="Wingdings" pitchFamily="2" charset="2"/>
              <a:buChar char="Ø"/>
            </a:pPr>
            <a:r>
              <a:rPr lang="bn-IN" dirty="0" smtClean="0"/>
              <a:t>স্কেলের ধারণা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53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মানব ভূগোলের ধারণা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6553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বাংলাদেশের প্রশাসনিক অঞ্চল 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pic>
        <p:nvPicPr>
          <p:cNvPr id="6" name="Content Placeholder 5" descr="BD DISTRICT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43000"/>
            <a:ext cx="6172200" cy="5562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Map_of_Rangpur_Divi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762000"/>
            <a:ext cx="7543799" cy="5638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aka_Division_districts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6629400" cy="5486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_of_Sylhet_Divi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62001"/>
            <a:ext cx="5943600" cy="5410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Map_of_Chittagong_Divi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685800"/>
            <a:ext cx="4876800" cy="5562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is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66800"/>
            <a:ext cx="5486400" cy="5105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Map_of_Khulna_Divi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629400" cy="5334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jshahi_Division_districts_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914400"/>
            <a:ext cx="5943600" cy="5257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381000"/>
            <a:ext cx="4114800" cy="8925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বাংলাদেশ পরিচিতি</a:t>
            </a:r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2057400" y="1600200"/>
          <a:ext cx="12877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16424114">
            <a:off x="2697040" y="414876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/>
              <a:t>বাংলাদেশ</a:t>
            </a:r>
            <a:endParaRPr lang="en-US" sz="24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AFAB6-4ECD-4336-960E-16823402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5AAFAB6-4ECD-4336-960E-168234024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1FAB4E-74E1-4E90-99B3-93C49496A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91FAB4E-74E1-4E90-99B3-93C49496A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28FEC6-4B26-4912-9F7F-F96F9F2A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128FEC6-4B26-4912-9F7F-F96F9F2A6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0C611-E747-4D85-8248-E24D9FCB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240C611-E747-4D85-8248-E24D9FCB4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3F7D6C-3D2C-425C-966B-5A77C75FB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2D3F7D6C-3D2C-425C-966B-5A77C75FB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CEE68C-EE53-40A1-A371-C0F5BFEF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52CEE68C-EE53-40A1-A371-C0F5BFEF4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A090CA-8179-4AF9-A35A-3E52D74F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C3A090CA-8179-4AF9-A35A-3E52D74F5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4CEEC3-3858-4A04-9B20-B8EB6602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8B4CEEC3-3858-4A04-9B20-B8EB66025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4F7537-70BA-4C49-B80F-2C90ABC4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C4F7537-70BA-4C49-B80F-2C90ABC40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Graphic spid="6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3716000" y="2057400"/>
          <a:ext cx="2133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ব্োলু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86000" y="609600"/>
            <a:ext cx="13868400" cy="5638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705600" cy="5257800"/>
          </a:xfrm>
        </p:spPr>
        <p:txBody>
          <a:bodyPr>
            <a:normAutofit fontScale="62500" lnSpcReduction="20000"/>
          </a:bodyPr>
          <a:lstStyle/>
          <a:p>
            <a:r>
              <a:rPr lang="bn-IN" dirty="0" smtClean="0"/>
              <a:t>  মানবজাতি</a:t>
            </a:r>
          </a:p>
          <a:p>
            <a:pPr>
              <a:buNone/>
            </a:pPr>
            <a:r>
              <a:rPr lang="bn-IN" dirty="0" smtClean="0"/>
              <a:t> </a:t>
            </a:r>
          </a:p>
          <a:p>
            <a:r>
              <a:rPr lang="bn-IN" dirty="0" smtClean="0"/>
              <a:t> জনসংখ্যা</a:t>
            </a:r>
          </a:p>
          <a:p>
            <a:endParaRPr lang="bn-IN" dirty="0" smtClean="0"/>
          </a:p>
          <a:p>
            <a:r>
              <a:rPr lang="bn-IN" dirty="0" smtClean="0"/>
              <a:t>  অভিগমন ধারা</a:t>
            </a:r>
          </a:p>
          <a:p>
            <a:endParaRPr lang="bn-IN" dirty="0" smtClean="0"/>
          </a:p>
          <a:p>
            <a:r>
              <a:rPr lang="bn-IN" dirty="0" smtClean="0"/>
              <a:t>  অর্থনৈতিক কর্মকান্ড</a:t>
            </a:r>
          </a:p>
          <a:p>
            <a:endParaRPr lang="bn-IN" dirty="0" smtClean="0"/>
          </a:p>
          <a:p>
            <a:r>
              <a:rPr lang="bn-IN" dirty="0" smtClean="0"/>
              <a:t>  সংস্কৃতিগত পার্থক্য</a:t>
            </a:r>
          </a:p>
          <a:p>
            <a:endParaRPr lang="bn-IN" dirty="0" smtClean="0"/>
          </a:p>
          <a:p>
            <a:r>
              <a:rPr lang="bn-IN" dirty="0" smtClean="0"/>
              <a:t>  গ্রামীন বসতি</a:t>
            </a:r>
          </a:p>
          <a:p>
            <a:endParaRPr lang="bn-IN" dirty="0" smtClean="0"/>
          </a:p>
          <a:p>
            <a:r>
              <a:rPr lang="bn-IN" dirty="0" smtClean="0"/>
              <a:t>  নগর বসতি</a:t>
            </a:r>
          </a:p>
          <a:p>
            <a:endParaRPr lang="bn-IN" dirty="0" smtClean="0"/>
          </a:p>
          <a:p>
            <a:r>
              <a:rPr lang="bn-IN" dirty="0" smtClean="0"/>
              <a:t>  ব্যবসা-বানিজ্য ও যোগাযোগ</a:t>
            </a:r>
          </a:p>
          <a:p>
            <a:endParaRPr lang="bn-IN" dirty="0" smtClean="0"/>
          </a:p>
          <a:p>
            <a:r>
              <a:rPr lang="bn-IN" dirty="0" smtClean="0"/>
              <a:t>  দূষণ ও দুর্যোগ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6858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মানব ভূগোল পা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ঠে</a:t>
            </a:r>
            <a:r>
              <a:rPr lang="bn-IN" sz="3200" b="1" dirty="0" smtClean="0">
                <a:ln/>
                <a:solidFill>
                  <a:schemeClr val="accent3"/>
                </a:solidFill>
              </a:rPr>
              <a:t>র ক্ষেত্র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438400"/>
          <a:ext cx="7696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449"/>
                <a:gridCol w="992126"/>
                <a:gridCol w="992126"/>
                <a:gridCol w="909449"/>
                <a:gridCol w="992126"/>
                <a:gridCol w="1099684"/>
                <a:gridCol w="1132599"/>
                <a:gridCol w="668641"/>
              </a:tblGrid>
              <a:tr h="1008458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সীমানা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অবস্থান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আয়তন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জলবায়ু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ভূপ্রকৃতি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জনসংখ্যা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প্রশাশনিক</a:t>
                      </a:r>
                      <a:r>
                        <a:rPr lang="bn-IN" sz="1400" baseline="0" dirty="0" smtClean="0"/>
                        <a:t> বিভাগ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বিবিধ</a:t>
                      </a:r>
                      <a:endParaRPr lang="en-US" sz="1400" dirty="0"/>
                    </a:p>
                  </a:txBody>
                  <a:tcPr/>
                </a:tc>
              </a:tr>
              <a:tr h="295394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১৪৭৫৭০ বর্গ</a:t>
                      </a:r>
                      <a:r>
                        <a:rPr lang="bn-IN" sz="1400" baseline="0" dirty="0" smtClean="0"/>
                        <a:t> কিমি।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১৪,৪০</a:t>
                      </a:r>
                      <a:r>
                        <a:rPr lang="bn-IN" sz="1400" baseline="0" dirty="0" smtClean="0"/>
                        <a:t> কোটি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100" dirty="0" smtClean="0"/>
                        <a:t>বিভাগ-৭</a:t>
                      </a:r>
                      <a:r>
                        <a:rPr lang="bn-IN" sz="1100" baseline="0" dirty="0" smtClean="0"/>
                        <a:t> টি, জেলা ৬৪টি,  উপজেলা ৫৪৫, থানা ৬২৪, ইউনিয়ন ৪,৫৭১টী, সিটি  কর্পোরেশন ১১টি, পৌরসভা ৩১৭টি, গ্রাম ৮৭,১৯১টি, মৌজা ৫৬,৩৪৮টী। উৎস- </a:t>
                      </a:r>
                      <a:r>
                        <a:rPr lang="en-US" sz="1100" baseline="0" dirty="0" smtClean="0"/>
                        <a:t>BBS-</a:t>
                      </a:r>
                      <a:r>
                        <a:rPr lang="bn-IN" sz="1100" baseline="0" dirty="0" smtClean="0"/>
                        <a:t>২০১৩।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স্বাধীন</a:t>
                      </a:r>
                      <a:r>
                        <a:rPr lang="bn-IN" sz="1200" baseline="0" dirty="0" smtClean="0"/>
                        <a:t>তা ১৯৭১ সাল।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09800" y="381000"/>
            <a:ext cx="4114800" cy="8925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পাঠ</a:t>
            </a:r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মূল্যায়ন</a:t>
            </a:r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তোমার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মাতৃভূমির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প্রেক্ষাপটে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নিচের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পূরণ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করো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697389"/>
          <a:ext cx="7924800" cy="488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406"/>
                <a:gridCol w="1619045"/>
                <a:gridCol w="1533832"/>
                <a:gridCol w="3408517"/>
              </a:tblGrid>
              <a:tr h="857276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বিভাগ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অবস্থান      </a:t>
                      </a:r>
                    </a:p>
                    <a:p>
                      <a:r>
                        <a:rPr lang="bn-IN" sz="1400" baseline="0" dirty="0" smtClean="0"/>
                        <a:t>     </a:t>
                      </a:r>
                      <a:r>
                        <a:rPr lang="bn-IN" sz="1400" dirty="0" smtClean="0"/>
                        <a:t>ও আয়তন(কিমি)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জনসংখ্যা</a:t>
                      </a:r>
                      <a:r>
                        <a:rPr lang="bn-IN" sz="1400" baseline="0" dirty="0" smtClean="0"/>
                        <a:t> ও ঘনত্ব</a:t>
                      </a:r>
                    </a:p>
                    <a:p>
                      <a:r>
                        <a:rPr lang="bn-IN" sz="1400" baseline="0" dirty="0" smtClean="0"/>
                        <a:t>(লোক/কিমি)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অন্তর্গত</a:t>
                      </a:r>
                      <a:r>
                        <a:rPr lang="bn-IN" sz="1400" baseline="0" dirty="0" smtClean="0"/>
                        <a:t> জেলাসমূহ( ৬৪ টি)</a:t>
                      </a:r>
                      <a:endParaRPr lang="en-US" sz="1400" dirty="0"/>
                    </a:p>
                  </a:txBody>
                  <a:tcPr/>
                </a:tc>
              </a:tr>
              <a:tr h="857276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ঢাকা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দেশের</a:t>
                      </a:r>
                      <a:r>
                        <a:rPr lang="bn-IN" sz="1200" baseline="0" dirty="0" smtClean="0"/>
                        <a:t> মধ্যাঞ্চল ও </a:t>
                      </a:r>
                    </a:p>
                    <a:p>
                      <a:r>
                        <a:rPr lang="bn-IN" sz="1200" dirty="0" smtClean="0"/>
                        <a:t>২০,৫৯৩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৩৬,০৫৪,৪১৮</a:t>
                      </a:r>
                      <a:r>
                        <a:rPr lang="bn-IN" sz="1400" baseline="0" dirty="0"/>
                        <a:t> </a:t>
                      </a:r>
                      <a:r>
                        <a:rPr lang="bn-IN" sz="1400" baseline="0" dirty="0" smtClean="0"/>
                        <a:t>ও ১,৭৫১</a:t>
                      </a:r>
                      <a:endParaRPr lang="b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গাজীপুর, নরসিংদি,</a:t>
                      </a:r>
                      <a:r>
                        <a:rPr lang="bn-IN" sz="1400" baseline="0" dirty="0" smtClean="0"/>
                        <a:t> নারায়নগঞ্জ, মুন্সিগঞ্জ, মানিকগঞ্জ, টাঙ্গাইল, </a:t>
                      </a:r>
                      <a:r>
                        <a:rPr lang="bn-IN" sz="1400" dirty="0" smtClean="0"/>
                        <a:t>কিশোরগঞ্জ, শরিয়তপুর,</a:t>
                      </a:r>
                      <a:r>
                        <a:rPr lang="bn-IN" sz="1400" baseline="0" dirty="0" smtClean="0"/>
                        <a:t> মাদারীপুর, গোপালগঞ্জ, ফরিদপুর, রাজবাড়ি। </a:t>
                      </a:r>
                      <a:endParaRPr lang="en-US" sz="1400" dirty="0"/>
                    </a:p>
                  </a:txBody>
                  <a:tcPr/>
                </a:tc>
              </a:tr>
              <a:tr h="437316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চট্টগ্রাম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খুলনা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সিলেট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রাজশাহী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রংপুর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বরিশাল</a:t>
                      </a:r>
                      <a:r>
                        <a:rPr lang="bn-IN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ময়</a:t>
                      </a:r>
                      <a:r>
                        <a:rPr lang="bn-IN" sz="1600" baseline="0" dirty="0" smtClean="0"/>
                        <a:t>মনসিংহ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849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বাংলাদেশ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1800" y="457200"/>
            <a:ext cx="3276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কাজ</a:t>
            </a:r>
            <a:endParaRPr lang="en-US" sz="2400" b="1" cap="none" spc="0" dirty="0">
              <a:ln/>
              <a:solidFill>
                <a:schemeClr val="tx1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914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b="1" dirty="0" smtClean="0">
              <a:ln/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r>
              <a:rPr lang="bn-IN" b="1" dirty="0" smtClean="0">
                <a:ln/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বাংলাদেশের </a:t>
            </a:r>
            <a:r>
              <a:rPr lang="en-US" b="1" dirty="0" err="1" smtClean="0">
                <a:ln/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প্রশাশনিক</a:t>
            </a:r>
            <a:r>
              <a:rPr lang="en-US" b="1" dirty="0" smtClean="0">
                <a:ln/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bn-IN" b="1" dirty="0" smtClean="0">
                <a:ln/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বিভাগসমূহের তলনামূলক পরিচয় লিখ।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019800" cy="2215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ধন্যবাদ</a:t>
            </a:r>
            <a:r>
              <a:rPr lang="en-US" sz="13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362200" y="762000"/>
            <a:ext cx="4648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পাঠ-৫; মানচিত্র অংকন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20574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 smtClean="0"/>
              <a:t>মানচিত্রঃ সমগ্র পৃথিবী অথবা এর কোনো অংশের প্রতিকৃতি  নির্দিষ্ট স্কেলে প্রচলি সাঙ্কেতিক চিহ্ন ব্যবহার করে  অক্ষরেখা ও দ্রাঘিমারেখার সাহায্যে সমতল </a:t>
            </a:r>
          </a:p>
          <a:p>
            <a:pPr>
              <a:lnSpc>
                <a:spcPct val="150000"/>
              </a:lnSpc>
            </a:pPr>
            <a:r>
              <a:rPr lang="bn-IN" sz="2400" dirty="0" smtClean="0"/>
              <a:t>কাগজের উপর  অঙ্কন করা হলে তাকে মানচিত্র বলে।</a:t>
            </a:r>
            <a:endParaRPr lang="en-US" sz="2400" dirty="0"/>
          </a:p>
        </p:txBody>
      </p:sp>
      <p:pic>
        <p:nvPicPr>
          <p:cNvPr id="4" name="Picture 3" descr="BD IN 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3124200" cy="1905000"/>
          </a:xfrm>
          <a:prstGeom prst="rect">
            <a:avLst/>
          </a:prstGeom>
        </p:spPr>
      </p:pic>
      <p:pic>
        <p:nvPicPr>
          <p:cNvPr id="5" name="Picture 4" descr="SAROUNDIND OF  bang-MMAP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91000"/>
            <a:ext cx="3124200" cy="2057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2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609600"/>
            <a:ext cx="6172200" cy="6019800"/>
            <a:chOff x="1524000" y="762000"/>
            <a:chExt cx="6096000" cy="5867400"/>
          </a:xfrm>
        </p:grpSpPr>
        <p:sp>
          <p:nvSpPr>
            <p:cNvPr id="25" name="Rectangle 24"/>
            <p:cNvSpPr/>
            <p:nvPr/>
          </p:nvSpPr>
          <p:spPr>
            <a:xfrm>
              <a:off x="2362200" y="762000"/>
              <a:ext cx="464820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bn-IN" sz="3200" b="1" dirty="0" smtClean="0">
                  <a:ln/>
                  <a:solidFill>
                    <a:schemeClr val="accent3"/>
                  </a:solidFill>
                </a:rPr>
                <a:t> মানচিত্র</a:t>
              </a:r>
              <a:r>
                <a:rPr lang="en-US" sz="3200" b="1" dirty="0" err="1" smtClean="0">
                  <a:ln/>
                  <a:solidFill>
                    <a:schemeClr val="accent3"/>
                  </a:solidFill>
                </a:rPr>
                <a:t>ের</a:t>
              </a:r>
              <a:r>
                <a:rPr lang="en-US" sz="32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3200" b="1" dirty="0" err="1" smtClean="0">
                  <a:ln/>
                  <a:solidFill>
                    <a:schemeClr val="accent3"/>
                  </a:solidFill>
                </a:rPr>
                <a:t>শ্রেনিবিভাগ</a:t>
              </a:r>
              <a:r>
                <a:rPr lang="bn-IN" sz="3200" b="1" dirty="0" smtClean="0">
                  <a:ln/>
                  <a:solidFill>
                    <a:schemeClr val="accent3"/>
                  </a:solidFill>
                </a:rPr>
                <a:t>  </a:t>
              </a:r>
              <a:endParaRPr lang="en-US" sz="3200" b="1" dirty="0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6" name="Diagram 5"/>
            <p:cNvGraphicFramePr/>
            <p:nvPr/>
          </p:nvGraphicFramePr>
          <p:xfrm>
            <a:off x="1524000" y="2057400"/>
            <a:ext cx="609600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ো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685800"/>
            <a:ext cx="6858000" cy="5638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8600" y="609600"/>
            <a:ext cx="9372600" cy="5638800"/>
            <a:chOff x="0" y="762000"/>
            <a:chExt cx="9144000" cy="5486400"/>
          </a:xfrm>
        </p:grpSpPr>
        <p:sp>
          <p:nvSpPr>
            <p:cNvPr id="25" name="Rectangle 24"/>
            <p:cNvSpPr/>
            <p:nvPr/>
          </p:nvSpPr>
          <p:spPr>
            <a:xfrm>
              <a:off x="2362200" y="762000"/>
              <a:ext cx="464820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bn-IN" sz="3200" b="1" dirty="0" smtClean="0">
                  <a:ln/>
                  <a:solidFill>
                    <a:schemeClr val="accent3"/>
                  </a:solidFill>
                </a:rPr>
                <a:t> মানচিত্র অংকন পদ্ধতি  </a:t>
              </a:r>
              <a:endParaRPr lang="en-US" sz="3200" b="1" dirty="0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4" name="Diagram 3"/>
            <p:cNvGraphicFramePr/>
            <p:nvPr/>
          </p:nvGraphicFramePr>
          <p:xfrm>
            <a:off x="0" y="1828800"/>
            <a:ext cx="9144000" cy="441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সো জদ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423"/>
            <a:ext cx="9144000" cy="560515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362200" y="762000"/>
            <a:ext cx="46482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 বর্গ পদ্ধতি 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327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000" dirty="0" smtClean="0"/>
              <a:t>এ পদ্ধতিতে মানচিত্রের সীমারেখা বরাবর একটি আয়তক্ষেত্র অঙ্কন করে ঐ ক্ষেত্রের ওপর উলম্ব এবং আনুভূমিক রেখা টেনে বর্গক্ষেত্রের ছক আঁকতে হবে। ছকের রেখাগুল</a:t>
            </a:r>
            <a:r>
              <a:rPr lang="bn-IN" sz="2000" dirty="0" smtClean="0"/>
              <a:t>োর</a:t>
            </a:r>
            <a:r>
              <a:rPr lang="as-IN" sz="2000" dirty="0" smtClean="0"/>
              <a:t> ওপরে এবং পাশের সংখ্যা দ্বারা চিত্র চিহ্নিত করতে হবে</a:t>
            </a:r>
            <a:r>
              <a:rPr lang="bn-IN" sz="2000" dirty="0" smtClean="0"/>
              <a:t>।</a:t>
            </a:r>
            <a:endParaRPr lang="en-US" sz="2000" dirty="0"/>
          </a:p>
        </p:txBody>
      </p:sp>
      <p:pic>
        <p:nvPicPr>
          <p:cNvPr id="6" name="Content Placeholder 7" descr="world 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05000"/>
            <a:ext cx="4038600" cy="2133600"/>
          </a:xfrm>
          <a:prstGeom prst="rect">
            <a:avLst/>
          </a:prstGeom>
        </p:spPr>
      </p:pic>
      <p:pic>
        <p:nvPicPr>
          <p:cNvPr id="7" name="Picture 6" descr="world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4114800" cy="2362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342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 smtClean="0"/>
              <a:t> </a:t>
            </a:r>
            <a:r>
              <a:rPr lang="as-IN" sz="2000" dirty="0" smtClean="0"/>
              <a:t>এবার একটি কাগজের ওপর অনুরূপ বর্গের একটি ছক অঙ্কন করতে হবে। অতঃপর প্রথম</a:t>
            </a:r>
            <a:r>
              <a:rPr lang="bn-IN" sz="2000" dirty="0" smtClean="0"/>
              <a:t>ো</a:t>
            </a:r>
            <a:r>
              <a:rPr lang="as-IN" sz="2000" dirty="0" smtClean="0"/>
              <a:t>ক্ত ছক মানচিত্রের সীমারেখা এবং অন্যান্য বস্তু ভাল</a:t>
            </a:r>
            <a:r>
              <a:rPr lang="bn-IN" sz="2000" dirty="0" smtClean="0"/>
              <a:t>ো</a:t>
            </a:r>
            <a:r>
              <a:rPr lang="as-IN" sz="2000" dirty="0" smtClean="0"/>
              <a:t>ভাবে ল</a:t>
            </a:r>
            <a:r>
              <a:rPr lang="bn-IN" sz="2000" dirty="0" smtClean="0"/>
              <a:t>ক্ষ্য</a:t>
            </a:r>
            <a:r>
              <a:rPr lang="as-IN" sz="2000" dirty="0" smtClean="0"/>
              <a:t> করে নতুন ছকে অনুরূপভাবে অঙ্কন করতে হবে। প্রয়</a:t>
            </a:r>
            <a:r>
              <a:rPr lang="bn-IN" sz="2000" dirty="0" smtClean="0"/>
              <a:t>ো</a:t>
            </a:r>
            <a:r>
              <a:rPr lang="as-IN" sz="2000" dirty="0" smtClean="0"/>
              <a:t>জনে ছক </a:t>
            </a:r>
            <a:r>
              <a:rPr lang="bn-IN" sz="2000" dirty="0" smtClean="0"/>
              <a:t>ছোট</a:t>
            </a:r>
            <a:r>
              <a:rPr lang="as-IN" sz="2000" dirty="0" smtClean="0"/>
              <a:t> বা বড় করে মানচিত্র </a:t>
            </a:r>
            <a:r>
              <a:rPr lang="bn-IN" sz="2000" dirty="0" smtClean="0"/>
              <a:t>ছো</a:t>
            </a:r>
            <a:r>
              <a:rPr lang="as-IN" sz="2000" dirty="0" smtClean="0"/>
              <a:t>ট বা বড় করা যাবে। এভাবে </a:t>
            </a:r>
            <a:r>
              <a:rPr lang="bn-IN" sz="2000" dirty="0" smtClean="0"/>
              <a:t>বর্গ</a:t>
            </a:r>
            <a:r>
              <a:rPr lang="as-IN" sz="2000" dirty="0" smtClean="0"/>
              <a:t> পদ্ধতিতে খুব সহজেই মানচিত্র অঙ্কন করা যায়।</a:t>
            </a:r>
            <a:endParaRPr lang="en-US" sz="2000" dirty="0"/>
          </a:p>
        </p:txBody>
      </p:sp>
      <p:pic>
        <p:nvPicPr>
          <p:cNvPr id="9" name="Picture 8" descr="world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14400"/>
            <a:ext cx="4038599" cy="2743200"/>
          </a:xfrm>
          <a:prstGeom prst="rect">
            <a:avLst/>
          </a:prstGeom>
        </p:spPr>
      </p:pic>
      <p:pic>
        <p:nvPicPr>
          <p:cNvPr id="10" name="Picture 9" descr="world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86200"/>
            <a:ext cx="3962400" cy="2362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477000" cy="38401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n-IN" dirty="0" smtClean="0"/>
              <a:t>সাংস্কৃতিক বিষয়বস্তু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dirty="0" smtClean="0"/>
              <a:t>অর্থনীতি ও সম্পদ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dirty="0" smtClean="0"/>
              <a:t>জনসংখ্যা ও বসতি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dirty="0" smtClean="0"/>
              <a:t>অঞ্চল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dirty="0" smtClean="0"/>
              <a:t> সমাজ</a:t>
            </a: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Font typeface="Wingdings" pitchFamily="2" charset="2"/>
              <a:buChar char="Ø"/>
            </a:pPr>
            <a:r>
              <a:rPr lang="bn-IN" dirty="0" smtClean="0"/>
              <a:t> মানচিত্রাংকন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1628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মানব ভূগোলের বিষয়বস্তু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ordl map 1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95600" y="3352800"/>
            <a:ext cx="5334001" cy="3124200"/>
          </a:xfrm>
        </p:spPr>
      </p:pic>
      <p:pic>
        <p:nvPicPr>
          <p:cNvPr id="13" name="Picture 12" descr="world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00"/>
            <a:ext cx="5791200" cy="2667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685800"/>
            <a:ext cx="35814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মূল্যায়ন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2860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মানচিত্র কি?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মানচিত্র কত প্রকার ও কি কি?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মানচিত্র কয়ভাবে আঁকা যায়?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ছক পদ্ধতি বুঝিয়ে বল।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ট্রেসিং বলতে কি বুঝেছ?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ক্ষুদ্র স্কেলের মানচিত্রের কয়েকটি উদাহরণ দাও।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400" dirty="0" smtClean="0"/>
              <a:t>  উদাহরণসহ বৃহৎ স্কেলের মানচিত্র বুঝিয়ে বল।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685800"/>
            <a:ext cx="35814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কাজ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828836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b="1" dirty="0" smtClean="0"/>
              <a:t>বর্গ পদ্ধতিতে বাংলাদেশের মানচিত্র অঙ্কন করে দেখা</a:t>
            </a:r>
            <a:r>
              <a:rPr lang="bn-IN" sz="2400" b="1" dirty="0" smtClean="0"/>
              <a:t>ও।</a:t>
            </a:r>
            <a:endParaRPr lang="as-IN" sz="2400" b="1" dirty="0" smtClean="0"/>
          </a:p>
          <a:p>
            <a:pPr>
              <a:lnSpc>
                <a:spcPct val="150000"/>
              </a:lnSpc>
            </a:pPr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6019800" cy="2215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ধন্যবাদ</a:t>
            </a:r>
            <a:r>
              <a:rPr lang="en-US" sz="13800" b="1" dirty="0" smtClean="0">
                <a:ln/>
                <a:solidFill>
                  <a:schemeClr val="accent3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5181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bn-IN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মানব ভূগোল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848894" y="2018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2362200"/>
            <a:ext cx="647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81894" y="2628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048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সমাজবিজ্ঞানীয়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ভূগোল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58394" y="2513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1" y="2971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সাংস্কৃতিক </a:t>
            </a:r>
          </a:p>
          <a:p>
            <a:r>
              <a:rPr lang="bn-IN" sz="2000" dirty="0" smtClean="0"/>
              <a:t>ভূগোল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258594" y="2742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1" y="3048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অর্থনৈতিক </a:t>
            </a:r>
          </a:p>
          <a:p>
            <a:r>
              <a:rPr lang="bn-IN" sz="2000" dirty="0" smtClean="0"/>
              <a:t>ভূগোল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553200" y="35052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914400" y="4648200"/>
            <a:ext cx="6858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877094" y="48379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0" y="5181600"/>
            <a:ext cx="127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আঞ্চলিক ভূগোল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667794" y="4876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57400" y="5105400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পরিবেশগত</a:t>
            </a:r>
          </a:p>
          <a:p>
            <a:r>
              <a:rPr lang="bn-IN" sz="2000" dirty="0" smtClean="0"/>
              <a:t> ভূগোল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963194" y="4876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05201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প</a:t>
            </a:r>
            <a:r>
              <a:rPr lang="bn-IN" sz="2000" dirty="0" smtClean="0"/>
              <a:t>রিবহন </a:t>
            </a:r>
          </a:p>
          <a:p>
            <a:r>
              <a:rPr lang="bn-IN" sz="2000" dirty="0" smtClean="0"/>
              <a:t>ভূগোল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6667500" y="2705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77000" y="320040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নগর</a:t>
            </a:r>
          </a:p>
          <a:p>
            <a:r>
              <a:rPr lang="bn-IN" sz="2000" dirty="0" smtClean="0"/>
              <a:t>পরিকল্পনা</a:t>
            </a:r>
            <a:endParaRPr lang="en-US" sz="20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5448300" y="4991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53000" y="5334000"/>
            <a:ext cx="131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/>
              <a:t>ব্যাবহারিক</a:t>
            </a:r>
          </a:p>
          <a:p>
            <a:r>
              <a:rPr lang="bn-IN" sz="2000" dirty="0" smtClean="0"/>
              <a:t> ভূগোল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2209800" y="457200"/>
            <a:ext cx="41910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</a:rPr>
              <a:t>মানব ভূগোলের শাখা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allAtOnce"/>
      <p:bldP spid="17" grpId="0" build="allAtOnce"/>
      <p:bldP spid="24" grpId="0" build="allAtOnce"/>
      <p:bldP spid="34" grpId="0" build="allAtOnce"/>
      <p:bldP spid="39" grpId="0" build="allAtOnce"/>
      <p:bldP spid="42" grpId="0" build="allAtOnce"/>
      <p:bldP spid="47" grpId="0" build="allAtOnce"/>
      <p:bldP spid="50" grpId="0" build="allAtOnce"/>
      <p:bldP spid="25" grpId="0" build="allAtOnce" animBg="1"/>
    </p:bldLst>
  </p:timing>
</p:sld>
</file>

<file path=ppt/theme/theme1.xml><?xml version="1.0" encoding="utf-8"?>
<a:theme xmlns:a="http://schemas.openxmlformats.org/drawingml/2006/main" name="Techn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1389</TotalTime>
  <Words>1052</Words>
  <Application>Microsoft Office PowerPoint</Application>
  <PresentationFormat>On-screen Show (4:3)</PresentationFormat>
  <Paragraphs>402</Paragraphs>
  <Slides>83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                      এশিয়া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Hena</dc:creator>
  <cp:lastModifiedBy>Hena</cp:lastModifiedBy>
  <cp:revision>436</cp:revision>
  <dcterms:created xsi:type="dcterms:W3CDTF">2019-07-16T19:47:41Z</dcterms:created>
  <dcterms:modified xsi:type="dcterms:W3CDTF">2020-12-24T10:15:48Z</dcterms:modified>
</cp:coreProperties>
</file>