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279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73" r:id="rId11"/>
    <p:sldId id="276" r:id="rId12"/>
    <p:sldId id="265" r:id="rId13"/>
    <p:sldId id="274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D17E5-4FE5-4E12-9ED4-4C211B542CC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7C037-D8C9-48B5-9950-F9FB65AB5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180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7C037-D8C9-48B5-9950-F9FB65AB50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526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8665-1EC7-4625-8FB8-2F93D5D2255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A085-9BED-4D74-B6CB-65256A5BA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669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8665-1EC7-4625-8FB8-2F93D5D2255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A085-9BED-4D74-B6CB-65256A5BA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184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8665-1EC7-4625-8FB8-2F93D5D2255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A085-9BED-4D74-B6CB-65256A5BA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376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8665-1EC7-4625-8FB8-2F93D5D2255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A085-9BED-4D74-B6CB-65256A5BA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914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8665-1EC7-4625-8FB8-2F93D5D2255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A085-9BED-4D74-B6CB-65256A5BA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454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8665-1EC7-4625-8FB8-2F93D5D2255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A085-9BED-4D74-B6CB-65256A5BA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867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8665-1EC7-4625-8FB8-2F93D5D2255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A085-9BED-4D74-B6CB-65256A5BA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821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8665-1EC7-4625-8FB8-2F93D5D2255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A085-9BED-4D74-B6CB-65256A5BA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783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8665-1EC7-4625-8FB8-2F93D5D2255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A085-9BED-4D74-B6CB-65256A5BA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068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8665-1EC7-4625-8FB8-2F93D5D2255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A085-9BED-4D74-B6CB-65256A5BA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165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8665-1EC7-4625-8FB8-2F93D5D2255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A085-9BED-4D74-B6CB-65256A5BA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000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28665-1EC7-4625-8FB8-2F93D5D2255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A085-9BED-4D74-B6CB-65256A5BA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795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97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72340" y="6245819"/>
            <a:ext cx="9608949" cy="743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9324474">
            <a:off x="2703423" y="321890"/>
            <a:ext cx="6104208" cy="5242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i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r>
              <a:rPr lang="en-US" sz="72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সব্বাইকে</a:t>
            </a:r>
            <a:r>
              <a:rPr lang="en-US" sz="72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i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70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4478" y="5306517"/>
            <a:ext cx="10238283" cy="1109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8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8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8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8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</a:t>
            </a:r>
            <a:endParaRPr lang="en-US" sz="8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4478" y="104930"/>
            <a:ext cx="10238283" cy="1169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ধার 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 তার ,ঢালু তার পাড়ি।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aka baka no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78" y="1528994"/>
            <a:ext cx="10238283" cy="36426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718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3357" y="1199213"/>
            <a:ext cx="8904158" cy="46919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হাঁটুজল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হাঁটু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ঢালু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নিচু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046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14008" y="1184222"/>
            <a:ext cx="2835978" cy="137706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গোমতি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1513" y="2664501"/>
            <a:ext cx="4343400" cy="3657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আমাদের ছোট নদী কবিতার প্রথম চার লাইন লিখ।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41036" y="2664501"/>
            <a:ext cx="4661941" cy="3657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আমাদের ছোট নদী  কবিতার শেষ চার লাইন লিখ।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090347" y="1184222"/>
            <a:ext cx="2803161" cy="1377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সুরমা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1513" y="119922"/>
            <a:ext cx="10151463" cy="90113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624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3100" y="1798820"/>
            <a:ext cx="8305800" cy="40304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আমাদের ছোট নদী কবিতার কবির নাম কি বল।</a:t>
            </a: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আমাদের ছোট নদী কিভাবে চলে।</a:t>
            </a: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নদীর দুই ধাঁর কেমন?</a:t>
            </a: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 তোমার গ্রামে কোন নদী আছে তার নাম লিখ।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122295" y="254834"/>
            <a:ext cx="4392118" cy="1379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032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43790" y="314793"/>
            <a:ext cx="9188971" cy="619093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94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dam\Desktop\daulat\stock-vector-green-bamboo-frame-design-556673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-304800"/>
            <a:ext cx="11480800" cy="76962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3454401" y="762001"/>
            <a:ext cx="6908801" cy="41354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u="sng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6000" y="1447800"/>
            <a:ext cx="64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উপস্থাপনায়ঃ</a:t>
            </a:r>
            <a:endParaRPr lang="bn-BD" sz="6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2438400"/>
            <a:ext cx="812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</a:rPr>
              <a:t>মোহাম্মদ দৌলত হোসেন</a:t>
            </a:r>
          </a:p>
          <a:p>
            <a:pPr algn="ctr"/>
            <a:r>
              <a:rPr lang="bn-BD" sz="3200" dirty="0" smtClean="0"/>
              <a:t>সহকারি শিক্ষক 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</a:rPr>
              <a:t>সবুজপাড়া সরকারি প্রাথমিক বিদ্যালয়</a:t>
            </a:r>
            <a:r>
              <a:rPr lang="bn-BD" sz="3200" dirty="0" smtClean="0"/>
              <a:t>   </a:t>
            </a:r>
          </a:p>
          <a:p>
            <a:pPr algn="ctr"/>
            <a:r>
              <a:rPr lang="bn-BD" sz="3200" dirty="0" smtClean="0"/>
              <a:t>বি-পাড়া, কুমিল্লা। </a:t>
            </a:r>
            <a:endParaRPr lang="en-US" sz="3200" dirty="0"/>
          </a:p>
        </p:txBody>
      </p:sp>
      <p:pic>
        <p:nvPicPr>
          <p:cNvPr id="10" name="Picture 9" descr="E:\DAULAT\Folder-0030\1955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2776544" cy="252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9644" y="344773"/>
            <a:ext cx="11257614" cy="619093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</a:t>
            </a:r>
          </a:p>
          <a:p>
            <a:pPr algn="ctr"/>
            <a:r>
              <a:rPr lang="bn-BD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শ্রেণীঃদ্বিতীয়</a:t>
            </a:r>
            <a:endParaRPr lang="bn-BD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পাঠঃআমাদের দেশ</a:t>
            </a:r>
            <a:endParaRPr lang="bn-BD" sz="4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385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/>
          <p:cNvSpPr/>
          <p:nvPr/>
        </p:nvSpPr>
        <p:spPr>
          <a:xfrm>
            <a:off x="329784" y="884420"/>
            <a:ext cx="11452485" cy="4991724"/>
          </a:xfrm>
          <a:prstGeom prst="hex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</a:p>
          <a:p>
            <a:pPr algn="ctr"/>
            <a:r>
              <a:rPr lang="bn-BD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সবাই রাজা -------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215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2" y="239844"/>
            <a:ext cx="11902190" cy="4060308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0" y="4631961"/>
            <a:ext cx="12191999" cy="2226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নদী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কবি-রবীন্দ্রনাথ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-৩২-৩৩</a:t>
            </a:r>
          </a:p>
        </p:txBody>
      </p:sp>
    </p:spTree>
    <p:extLst>
      <p:ext uri="{BB962C8B-B14F-4D97-AF65-F5344CB8AC3E}">
        <p14:creationId xmlns="" xmlns:p14="http://schemas.microsoft.com/office/powerpoint/2010/main" val="11247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862" y="2368446"/>
            <a:ext cx="11534323" cy="430379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১ ১-কবিতা শুনে বুঝতে পারবে।</a:t>
            </a:r>
          </a:p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১ ২-পাঠ্য  বইয়ের কবিতা আবৃত্তি করতে পারবে। </a:t>
            </a:r>
          </a:p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১ ২-প্রমিত উচ্চারণে  কবিতা পড়তে পারবে।</a:t>
            </a:r>
          </a:p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১ ২ –পাঠ্য পুস্তকের কবিতা লিখতে পাড়বে।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48918" y="111413"/>
            <a:ext cx="9084039" cy="189726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 ফল</a:t>
            </a:r>
            <a:endParaRPr lang="en-US" sz="9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591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9049" y="1259357"/>
            <a:ext cx="10453613" cy="438767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29049" y="5726241"/>
            <a:ext cx="10453613" cy="10150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নদী এঁকে বেঁকে চলছে</a:t>
            </a:r>
            <a:endParaRPr lang="en-US" sz="66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9049" y="164890"/>
            <a:ext cx="10453613" cy="10150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বাঁকে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বাঁকে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="" xmlns:p14="http://schemas.microsoft.com/office/powerpoint/2010/main" val="305397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9048" y="5771213"/>
            <a:ext cx="10453613" cy="869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হাঁটুজলে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কিছুলোক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9046" y="119921"/>
            <a:ext cx="10453613" cy="119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 মাসে তার হাঁটুজল থাকে।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aka baka no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45" y="1563349"/>
            <a:ext cx="10453613" cy="42078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08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4479" y="1603948"/>
            <a:ext cx="10672995" cy="32678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43258" r="356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94480" y="299804"/>
            <a:ext cx="10268261" cy="11242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 হয়ে যায় গরু , পার হয় গাড়ি,</a:t>
            </a:r>
            <a:endParaRPr lang="bn-BD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4480" y="5336498"/>
            <a:ext cx="10283251" cy="1154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 ও গাড়ি  নদী পার হচ্ছে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287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211</Words>
  <Application>Microsoft Office PowerPoint</Application>
  <PresentationFormat>Custom</PresentationFormat>
  <Paragraphs>46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Jaber Ahmed Shihab</cp:lastModifiedBy>
  <cp:revision>97</cp:revision>
  <dcterms:created xsi:type="dcterms:W3CDTF">2017-06-08T10:40:28Z</dcterms:created>
  <dcterms:modified xsi:type="dcterms:W3CDTF">2020-12-25T06:09:04Z</dcterms:modified>
</cp:coreProperties>
</file>