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60" r:id="rId3"/>
    <p:sldId id="258" r:id="rId4"/>
    <p:sldId id="263" r:id="rId5"/>
    <p:sldId id="274" r:id="rId6"/>
    <p:sldId id="262" r:id="rId7"/>
    <p:sldId id="264" r:id="rId8"/>
    <p:sldId id="272" r:id="rId9"/>
    <p:sldId id="275" r:id="rId10"/>
    <p:sldId id="276" r:id="rId11"/>
    <p:sldId id="277" r:id="rId12"/>
    <p:sldId id="278" r:id="rId13"/>
    <p:sldId id="269" r:id="rId14"/>
    <p:sldId id="280" r:id="rId15"/>
    <p:sldId id="270" r:id="rId16"/>
    <p:sldId id="282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9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B3BFD-FFF5-4537-AB0C-19B9EF5E8842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DADF0-B9D1-48E2-93C8-A6EC2896AA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ADF0-B9D1-48E2-93C8-A6EC2896AAF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ADF0-B9D1-48E2-93C8-A6EC2896AAF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ADF0-B9D1-48E2-93C8-A6EC2896AAF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DADF0-B9D1-48E2-93C8-A6EC2896AAF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9823-4BBA-4BAE-B907-C8D05B825721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CD24-3044-40B8-98C6-B6FC9EC29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0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9823-4BBA-4BAE-B907-C8D05B825721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CD24-3044-40B8-98C6-B6FC9EC29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9823-4BBA-4BAE-B907-C8D05B825721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CD24-3044-40B8-98C6-B6FC9EC29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8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9823-4BBA-4BAE-B907-C8D05B825721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CD24-3044-40B8-98C6-B6FC9EC29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9823-4BBA-4BAE-B907-C8D05B825721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CD24-3044-40B8-98C6-B6FC9EC29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6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9823-4BBA-4BAE-B907-C8D05B825721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CD24-3044-40B8-98C6-B6FC9EC29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2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9823-4BBA-4BAE-B907-C8D05B825721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CD24-3044-40B8-98C6-B6FC9EC29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5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9823-4BBA-4BAE-B907-C8D05B825721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CD24-3044-40B8-98C6-B6FC9EC29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9823-4BBA-4BAE-B907-C8D05B825721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CD24-3044-40B8-98C6-B6FC9EC29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8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9823-4BBA-4BAE-B907-C8D05B825721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CD24-3044-40B8-98C6-B6FC9EC29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0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9823-4BBA-4BAE-B907-C8D05B825721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CD24-3044-40B8-98C6-B6FC9EC29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69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19823-4BBA-4BAE-B907-C8D05B825721}" type="datetimeFigureOut">
              <a:rPr lang="en-US" smtClean="0"/>
              <a:pPr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5CD24-3044-40B8-98C6-B6FC9EC295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5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New%20folder\Bengali%20Kid%20Song%20%20Ekdin%20Chuti%20Hobe%20%20%20!.wm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f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7566" y="-267286"/>
            <a:ext cx="13121344" cy="7111218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828800" y="844062"/>
            <a:ext cx="7596554" cy="44453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6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10883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" y="-1"/>
            <a:ext cx="3699803" cy="4614203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718559" y="0"/>
            <a:ext cx="3906129" cy="465640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680960" y="0"/>
            <a:ext cx="4511040" cy="4586068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037342" y="5025683"/>
            <a:ext cx="3215640" cy="8229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টেরাকোটা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4289" y="5085471"/>
            <a:ext cx="2529840" cy="8839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মূর্তি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2243" y="5212080"/>
            <a:ext cx="2880360" cy="99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মন্দির</a:t>
            </a:r>
            <a:endParaRPr lang="en-US" sz="80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6172200" cy="6019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99160" y="6126480"/>
            <a:ext cx="4236720" cy="73152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ময়নামতি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4200" y="228600"/>
            <a:ext cx="4846320" cy="24079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ময়নামতি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অবস্হিত</a:t>
            </a:r>
            <a:r>
              <a:rPr lang="en-US" sz="5400"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22920" y="2849880"/>
            <a:ext cx="3078480" cy="15544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59880" y="4937760"/>
            <a:ext cx="5151120" cy="118872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42535" y="182880"/>
            <a:ext cx="10536702" cy="1295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এছাড়া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036256" y="1575583"/>
            <a:ext cx="3810000" cy="4234374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0" y="1699846"/>
            <a:ext cx="3967089" cy="4166382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030308" y="1725636"/>
            <a:ext cx="3810000" cy="4042117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3557" y="5992836"/>
            <a:ext cx="3502855" cy="68931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পোড়ামাটির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ফলক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2338" y="5894363"/>
            <a:ext cx="2602524" cy="71745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মূর্তি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8342142" y="6035040"/>
            <a:ext cx="3516923" cy="633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তামার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মুদ্রা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3997120" y="211015"/>
            <a:ext cx="3812345" cy="900333"/>
          </a:xfrm>
          <a:prstGeom prst="round1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801857" y="1041009"/>
            <a:ext cx="2025749" cy="858130"/>
          </a:xfrm>
          <a:prstGeom prst="round1Rect">
            <a:avLst/>
          </a:prstGeom>
          <a:solidFill>
            <a:srgbClr val="FFC000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বেলি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4320" y="2082019"/>
            <a:ext cx="5379720" cy="3785381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049108"/>
            <a:ext cx="5584874" cy="63304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পাহাড়পুর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496886" y="1083212"/>
            <a:ext cx="1744394" cy="84406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জবা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45591" y="2010509"/>
            <a:ext cx="5826369" cy="384165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94363" y="6105378"/>
            <a:ext cx="5992837" cy="57677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ময়নামতি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 দেখতে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6909306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81156" y="436098"/>
            <a:ext cx="3348111" cy="10269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5927" y="1899138"/>
            <a:ext cx="9326880" cy="97067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ঐতিহাসিক স্থানের নাম বল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5927" y="4937760"/>
            <a:ext cx="10494498" cy="10550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bg2">
                    <a:lumMod val="10000"/>
                  </a:schemeClr>
                </a:solidFill>
              </a:rPr>
              <a:t>৩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</a:rPr>
              <a:t>।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পাহাড়পুর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ময়নামতিতে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পেয়েছিলে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তা দুটি বাক্যে লিখ।</a:t>
            </a:r>
            <a:endParaRPr lang="en-US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5927" y="2961250"/>
            <a:ext cx="10494498" cy="14841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।ময়নামতি্র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9803" y="136479"/>
            <a:ext cx="4079631" cy="10235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76776" y="1336432"/>
            <a:ext cx="9875519" cy="55215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পাহাড়পুর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ময়নামতি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ভ্রমনের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ছুটি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দরখাসত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56902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5199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7" name="TextBox 6"/>
          <p:cNvSpPr txBox="1"/>
          <p:nvPr/>
        </p:nvSpPr>
        <p:spPr>
          <a:xfrm>
            <a:off x="3352800" y="381001"/>
            <a:ext cx="5664591" cy="132343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as-IN" sz="8000" dirty="0">
                <a:latin typeface="NikoshBAN" pitchFamily="2" charset="0"/>
                <a:cs typeface="NikoshBAN" pitchFamily="2" charset="0"/>
              </a:rPr>
              <a:t>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1261264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47929" y="77014"/>
            <a:ext cx="5650173" cy="102358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0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u="sng" dirty="0">
                <a:blipFill>
                  <a:blip r:embed="rId2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600" b="1" u="sng" dirty="0">
              <a:blipFill>
                <a:blip r:embed="rId2"/>
                <a:tile tx="0" ty="0" sx="100000" sy="100000" flip="none" algn="tl"/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92702" y="2208628"/>
            <a:ext cx="9045526" cy="374200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আবদুল্লা</a:t>
            </a:r>
            <a:r>
              <a:rPr lang="en-US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মামুন</a:t>
            </a:r>
            <a:r>
              <a:rPr lang="en-US" sz="8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হাজাতিয়া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লালমাই,কুমিল্লা</a:t>
            </a:r>
            <a:r>
              <a:rPr lang="en-US" sz="540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47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489" y="999979"/>
            <a:ext cx="10297551" cy="544419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BD" sz="4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বিষয়ঃ বাংলাদেশ ও বিশ্ব পরিচয়</a:t>
            </a:r>
          </a:p>
          <a:p>
            <a:r>
              <a:rPr lang="bn-BD" sz="4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৫ম</a:t>
            </a:r>
          </a:p>
          <a:p>
            <a:r>
              <a:rPr lang="bn-BD" sz="4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৩</a:t>
            </a:r>
          </a:p>
          <a:p>
            <a:r>
              <a:rPr lang="bn-BD" sz="4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4400" b="1" dirty="0">
              <a:ln w="19050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3014" y="0"/>
            <a:ext cx="4053840" cy="838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chemeClr val="accent4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68015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232" y="1599315"/>
            <a:ext cx="11305735" cy="16362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tlCol="0" anchor="ctr"/>
          <a:lstStyle/>
          <a:p>
            <a:pPr algn="ctr"/>
            <a:r>
              <a:rPr lang="en-US" sz="9600" b="1" dirty="0" err="1">
                <a:solidFill>
                  <a:srgbClr val="C00000"/>
                </a:solidFill>
                <a:effectLst>
                  <a:outerShdw blurRad="101600" dist="25400" dir="16200000" algn="ctr" rotWithShape="0">
                    <a:srgbClr val="000000">
                      <a:alpha val="96000"/>
                    </a:srgbClr>
                  </a:outerShdw>
                  <a:reflection blurRad="114300" stA="45000" endPos="0" dist="889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পাহাড়পুর</a:t>
            </a:r>
            <a:r>
              <a:rPr lang="en-US" sz="9600" b="1" dirty="0">
                <a:solidFill>
                  <a:srgbClr val="C00000"/>
                </a:solidFill>
                <a:effectLst>
                  <a:outerShdw blurRad="101600" dist="25400" dir="16200000" algn="ctr" rotWithShape="0">
                    <a:srgbClr val="000000">
                      <a:alpha val="96000"/>
                    </a:srgbClr>
                  </a:outerShdw>
                  <a:reflection blurRad="114300" stA="45000" endPos="0" dist="889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9600" b="1" dirty="0" err="1">
                <a:solidFill>
                  <a:srgbClr val="C00000"/>
                </a:solidFill>
                <a:effectLst>
                  <a:outerShdw blurRad="101600" dist="25400" dir="16200000" algn="ctr" rotWithShape="0">
                    <a:srgbClr val="000000">
                      <a:alpha val="96000"/>
                    </a:srgbClr>
                  </a:outerShdw>
                  <a:reflection blurRad="114300" stA="45000" endPos="0" dist="889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ময়নামতি</a:t>
            </a:r>
            <a:r>
              <a:rPr lang="en-US" sz="9600" b="1" dirty="0">
                <a:solidFill>
                  <a:srgbClr val="C00000"/>
                </a:solidFill>
                <a:effectLst>
                  <a:outerShdw blurRad="101600" dist="25400" dir="16200000" algn="ctr" rotWithShape="0">
                    <a:srgbClr val="000000">
                      <a:alpha val="96000"/>
                    </a:srgbClr>
                  </a:outerShdw>
                  <a:reflection blurRad="114300" stA="45000" endPos="0" dist="889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464232" y="4501662"/>
            <a:ext cx="6865036" cy="14911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পৃষ্টা নং </a:t>
            </a:r>
            <a:r>
              <a:rPr lang="en-US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২৪-২৫</a:t>
            </a:r>
          </a:p>
        </p:txBody>
      </p:sp>
      <p:sp>
        <p:nvSpPr>
          <p:cNvPr id="7" name="Rectangle 6"/>
          <p:cNvSpPr/>
          <p:nvPr/>
        </p:nvSpPr>
        <p:spPr>
          <a:xfrm>
            <a:off x="3798279" y="267285"/>
            <a:ext cx="3066755" cy="900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</a:t>
            </a:r>
            <a:endParaRPr lang="en-US" sz="44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093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69456" y="0"/>
            <a:ext cx="7208520" cy="19694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ছড়া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মাধ্যামে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Bengali Kid Song  Ekdin Chuti Hobe   !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8289" y="2429640"/>
            <a:ext cx="9594166" cy="376422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7766" y="126609"/>
            <a:ext cx="3474720" cy="109728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b="1" dirty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0" y="1566607"/>
            <a:ext cx="11662117" cy="5556738"/>
          </a:xfrm>
          <a:prstGeom prst="flowChartPunchedTap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ঐতিহাসিক স্থান </a:t>
            </a:r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পাহাড়পুর</a:t>
            </a:r>
            <a:r>
              <a:rPr lang="bn-BD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ময়নামতি</a:t>
            </a:r>
            <a:r>
              <a:rPr lang="bn-BD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সম্পর্কে বলতে পারবে।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২।এ </a:t>
            </a:r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ঐতিহ্যের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8358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Terminator 7"/>
          <p:cNvSpPr/>
          <p:nvPr/>
        </p:nvSpPr>
        <p:spPr>
          <a:xfrm>
            <a:off x="506436" y="5078438"/>
            <a:ext cx="4994032" cy="1097280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পাহাড়পুর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7061982" y="5036234"/>
            <a:ext cx="4670472" cy="1055078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atin typeface="NikoshBAN" pitchFamily="2" charset="0"/>
                <a:cs typeface="NikoshBAN" pitchFamily="2" charset="0"/>
              </a:rPr>
              <a:t>ময়নামতি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1692" y="6274191"/>
            <a:ext cx="11029071" cy="80185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7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7" name="Picture 6" descr="paharp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258" y="307054"/>
            <a:ext cx="5247250" cy="4665597"/>
          </a:xfrm>
          <a:prstGeom prst="rect">
            <a:avLst/>
          </a:prstGeom>
        </p:spPr>
      </p:pic>
      <p:pic>
        <p:nvPicPr>
          <p:cNvPr id="12" name="Picture 11" descr="লালমাই-ময়নামত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1" y="384781"/>
            <a:ext cx="5084854" cy="446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1368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harp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668086" cy="559894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960120" y="5683348"/>
            <a:ext cx="3916680" cy="78779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NikoshBAN" pitchFamily="2" charset="0"/>
                <a:cs typeface="NikoshBAN" pitchFamily="2" charset="0"/>
              </a:rPr>
              <a:t>পাহাড়পুর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65034" y="225084"/>
            <a:ext cx="5120639" cy="1266091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৭৮১-৮২১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ধর্মপালের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শাসনামলে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72068" y="1691640"/>
            <a:ext cx="5022166" cy="10058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এ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নওগা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/>
          </a:p>
        </p:txBody>
      </p:sp>
      <p:sp>
        <p:nvSpPr>
          <p:cNvPr id="8" name="Rounded Rectangle 7"/>
          <p:cNvSpPr/>
          <p:nvPr/>
        </p:nvSpPr>
        <p:spPr>
          <a:xfrm>
            <a:off x="6958818" y="2880361"/>
            <a:ext cx="4909625" cy="138684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উঁচু-২৪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মিটার।এখানে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১৭৭টি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গোপন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কুঠুরি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047914" y="4557932"/>
            <a:ext cx="4881489" cy="1603717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সোমপুর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মহাবিহার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84120" y="1280160"/>
            <a:ext cx="7040880" cy="3124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নিদর্শন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5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1026</TotalTime>
  <Words>233</Words>
  <Application>Microsoft Office PowerPoint</Application>
  <PresentationFormat>Widescreen</PresentationFormat>
  <Paragraphs>54</Paragraphs>
  <Slides>17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 technology</dc:creator>
  <cp:lastModifiedBy>Dpe</cp:lastModifiedBy>
  <cp:revision>155</cp:revision>
  <dcterms:created xsi:type="dcterms:W3CDTF">2016-10-26T13:21:50Z</dcterms:created>
  <dcterms:modified xsi:type="dcterms:W3CDTF">2020-12-24T03:22:14Z</dcterms:modified>
</cp:coreProperties>
</file>