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76" r:id="rId10"/>
    <p:sldId id="266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788"/>
    <a:srgbClr val="FCB817"/>
    <a:srgbClr val="212328"/>
    <a:srgbClr val="FAF459"/>
    <a:srgbClr val="C0DA6D"/>
    <a:srgbClr val="BDAD98"/>
    <a:srgbClr val="4F4F51"/>
    <a:srgbClr val="2A78B5"/>
    <a:srgbClr val="53C7F0"/>
    <a:srgbClr val="2BA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2899" autoAdjust="0"/>
  </p:normalViewPr>
  <p:slideViewPr>
    <p:cSldViewPr snapToGrid="0">
      <p:cViewPr varScale="1">
        <p:scale>
          <a:sx n="61" d="100"/>
          <a:sy n="61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A9190-EC25-44F6-9B54-7C0D6C655DC2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E8C8F-B6C9-434B-9522-7AF3A718D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3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5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5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2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E689-537C-4026-A8A0-CBB6D746276A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0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5998" y="281354"/>
            <a:ext cx="5885794" cy="1013627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654" y="281354"/>
            <a:ext cx="5596759" cy="1013627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</a:p>
        </p:txBody>
      </p:sp>
      <p:sp>
        <p:nvSpPr>
          <p:cNvPr id="9" name="Rectangle 8"/>
          <p:cNvSpPr/>
          <p:nvPr/>
        </p:nvSpPr>
        <p:spPr>
          <a:xfrm>
            <a:off x="6758149" y="4338367"/>
            <a:ext cx="5223643" cy="82849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8833" y="4338367"/>
            <a:ext cx="2932386" cy="828498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46" y="2025550"/>
            <a:ext cx="2523573" cy="199649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197" y="1957338"/>
            <a:ext cx="2813999" cy="20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40663"/>
            <a:ext cx="12192000" cy="707886"/>
          </a:xfrm>
          <a:prstGeom prst="rect">
            <a:avLst/>
          </a:prstGeom>
          <a:solidFill>
            <a:srgbClr val="FCB81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নেবো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27B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5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7255" y="5376041"/>
            <a:ext cx="3804745" cy="867104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 আ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255" y="4067503"/>
            <a:ext cx="3804745" cy="927407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0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4" y="4850784"/>
            <a:ext cx="4734586" cy="190526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6" y="1042983"/>
            <a:ext cx="12192000" cy="233801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113183"/>
          </a:xfrm>
          <a:prstGeom prst="rect">
            <a:avLst/>
          </a:prstGeom>
          <a:solidFill>
            <a:srgbClr val="25B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763938"/>
            <a:ext cx="12192000" cy="233801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4" y="1276784"/>
            <a:ext cx="3972578" cy="3413240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12" y="1276784"/>
            <a:ext cx="4099917" cy="24911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12" y="4109162"/>
            <a:ext cx="4439270" cy="13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-34641"/>
            <a:ext cx="12191999" cy="707886"/>
          </a:xfrm>
          <a:prstGeom prst="rect">
            <a:avLst/>
          </a:prstGeom>
          <a:solidFill>
            <a:srgbClr val="27B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28093" y="575302"/>
            <a:ext cx="168815" cy="6184755"/>
          </a:xfrm>
          <a:prstGeom prst="rect">
            <a:avLst/>
          </a:prstGeom>
          <a:solidFill>
            <a:srgbClr val="25B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3" y="6579061"/>
            <a:ext cx="12192000" cy="191781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770842"/>
            <a:ext cx="12192000" cy="871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14" y="1650773"/>
            <a:ext cx="12192008" cy="4033811"/>
            <a:chOff x="-6" y="1811833"/>
            <a:chExt cx="12192008" cy="4033811"/>
          </a:xfrm>
        </p:grpSpPr>
        <p:sp>
          <p:nvSpPr>
            <p:cNvPr id="3" name="TextBox 2"/>
            <p:cNvSpPr txBox="1"/>
            <p:nvPr/>
          </p:nvSpPr>
          <p:spPr>
            <a:xfrm>
              <a:off x="3" y="1811833"/>
              <a:ext cx="12191999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পাঠ্যবই,শিক্ষক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সহায়িকা,শিক্ষক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নির্দেশিকা,ব্লাক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বোর্ড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5058086"/>
              <a:ext cx="12191997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আবেগ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তৈরি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3" y="3970726"/>
              <a:ext cx="12191997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কুশল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বিনিময়ের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মাধ্যমে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অনূকুল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পরিবেশ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সৃষ্টি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" y="2896893"/>
              <a:ext cx="12191999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শেখানো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কার্যাবলী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3" y="5758486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6" y="4678612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" y="3586012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2495599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660405"/>
            <a:ext cx="12192000" cy="191781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08892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63862"/>
            <a:ext cx="12192000" cy="394138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0545" y="1894280"/>
            <a:ext cx="3948808" cy="808892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8989" y="4512575"/>
            <a:ext cx="4530034" cy="808892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965" y="962478"/>
            <a:ext cx="3615242" cy="2492990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15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6496" y="962478"/>
            <a:ext cx="3382527" cy="2492990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15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4965" y="4179071"/>
            <a:ext cx="4530034" cy="808892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3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2A78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5130" y="3983353"/>
            <a:ext cx="10183338" cy="646331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965" y="962478"/>
            <a:ext cx="3615242" cy="2492990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15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3782" y="962478"/>
            <a:ext cx="3615242" cy="2492990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15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5130" y="4738304"/>
            <a:ext cx="10183338" cy="646331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5130" y="5493255"/>
            <a:ext cx="10183338" cy="646331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42268" y="2243466"/>
            <a:ext cx="5159829" cy="1560664"/>
          </a:xfrm>
          <a:prstGeom prst="rect">
            <a:avLst/>
          </a:prstGeom>
          <a:solidFill>
            <a:srgbClr val="25B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46" y="2025550"/>
            <a:ext cx="2523573" cy="199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15711" y="2563990"/>
            <a:ext cx="8292662" cy="1334216"/>
            <a:chOff x="4603531" y="2563990"/>
            <a:chExt cx="7126014" cy="1334216"/>
          </a:xfrm>
        </p:grpSpPr>
        <p:sp>
          <p:nvSpPr>
            <p:cNvPr id="3" name="Rectangle 2"/>
            <p:cNvSpPr/>
            <p:nvPr/>
          </p:nvSpPr>
          <p:spPr>
            <a:xfrm>
              <a:off x="6101255" y="2563990"/>
              <a:ext cx="5628290" cy="1334216"/>
            </a:xfrm>
            <a:prstGeom prst="rect">
              <a:avLst/>
            </a:prstGeom>
            <a:solidFill>
              <a:srgbClr val="27B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বর্ণ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লিখব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 rot="16200000">
              <a:off x="4653754" y="2513767"/>
              <a:ext cx="1334216" cy="143466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4" y="2365402"/>
            <a:ext cx="2813999" cy="20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97</Words>
  <Application>Microsoft Office PowerPoint</Application>
  <PresentationFormat>Widescreen</PresentationFormat>
  <Paragraphs>34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152</cp:revision>
  <dcterms:created xsi:type="dcterms:W3CDTF">2019-11-21T02:40:57Z</dcterms:created>
  <dcterms:modified xsi:type="dcterms:W3CDTF">2020-12-24T03:42:23Z</dcterms:modified>
</cp:coreProperties>
</file>