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7CF"/>
    <a:srgbClr val="963898"/>
    <a:srgbClr val="65A62A"/>
    <a:srgbClr val="451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62CD3-1D01-4804-AB40-920F6B98CB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904C2-73F7-41A5-893D-E92B4E924C4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108E3-E5D3-47ED-8C53-7026C0A825BA}" type="parTrans" cxnId="{9A3590D0-6F03-44B3-9969-9D47A8B8DFD8}">
      <dgm:prSet/>
      <dgm:spPr/>
      <dgm:t>
        <a:bodyPr/>
        <a:lstStyle/>
        <a:p>
          <a:endParaRPr lang="en-US" sz="2800"/>
        </a:p>
      </dgm:t>
    </dgm:pt>
    <dgm:pt modelId="{CF25DA64-CCDF-43BD-A2FA-A50F75F095B0}" type="sibTrans" cxnId="{9A3590D0-6F03-44B3-9969-9D47A8B8DFD8}">
      <dgm:prSet/>
      <dgm:spPr/>
      <dgm:t>
        <a:bodyPr/>
        <a:lstStyle/>
        <a:p>
          <a:endParaRPr lang="en-US" sz="2800"/>
        </a:p>
      </dgm:t>
    </dgm:pt>
    <dgm:pt modelId="{4C1AA167-2CCB-4548-BA86-79734D095E6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শুদ্ধ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উচ্চারনে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কবিতাটি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97724-05E9-4EA4-AAAF-34E2A6C4752A}" type="parTrans" cxnId="{987E12F5-E588-4A0B-A34D-3ED14F5691FA}">
      <dgm:prSet/>
      <dgm:spPr/>
      <dgm:t>
        <a:bodyPr/>
        <a:lstStyle/>
        <a:p>
          <a:endParaRPr lang="en-US" sz="2800"/>
        </a:p>
      </dgm:t>
    </dgm:pt>
    <dgm:pt modelId="{AD5515FA-98F8-49C0-B80F-928AEF32B945}" type="sibTrans" cxnId="{987E12F5-E588-4A0B-A34D-3ED14F5691FA}">
      <dgm:prSet/>
      <dgm:spPr/>
      <dgm:t>
        <a:bodyPr/>
        <a:lstStyle/>
        <a:p>
          <a:endParaRPr lang="en-US" sz="2800"/>
        </a:p>
      </dgm:t>
    </dgm:pt>
    <dgm:pt modelId="{CF36E318-790B-43D2-84ED-1CFAA21FA3A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শব্দগুলো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বাক্যে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BB8B1F-6B20-464B-9131-630DFBEBFBA8}" type="parTrans" cxnId="{B60AC3D8-6A4E-4D78-B6B9-93A17048E960}">
      <dgm:prSet/>
      <dgm:spPr/>
      <dgm:t>
        <a:bodyPr/>
        <a:lstStyle/>
        <a:p>
          <a:endParaRPr lang="en-US" sz="2800"/>
        </a:p>
      </dgm:t>
    </dgm:pt>
    <dgm:pt modelId="{2EE41A24-8EF3-4153-8D3E-A9676776B89E}" type="sibTrans" cxnId="{B60AC3D8-6A4E-4D78-B6B9-93A17048E960}">
      <dgm:prSet/>
      <dgm:spPr/>
      <dgm:t>
        <a:bodyPr/>
        <a:lstStyle/>
        <a:p>
          <a:endParaRPr lang="en-US" sz="2800"/>
        </a:p>
      </dgm:t>
    </dgm:pt>
    <dgm:pt modelId="{7198CCDB-1F11-44ED-A860-9BDE318EEA0A}" type="pres">
      <dgm:prSet presAssocID="{6D962CD3-1D01-4804-AB40-920F6B98CB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9EAA05B-7191-462C-B480-DEF5C245027A}" type="pres">
      <dgm:prSet presAssocID="{6D962CD3-1D01-4804-AB40-920F6B98CBBC}" presName="Name1" presStyleCnt="0"/>
      <dgm:spPr/>
    </dgm:pt>
    <dgm:pt modelId="{B51FA64C-3F2D-4BDF-816B-328200C601BE}" type="pres">
      <dgm:prSet presAssocID="{6D962CD3-1D01-4804-AB40-920F6B98CBBC}" presName="cycle" presStyleCnt="0"/>
      <dgm:spPr/>
    </dgm:pt>
    <dgm:pt modelId="{46CFD63E-F010-49A5-9A26-6465361C4AFC}" type="pres">
      <dgm:prSet presAssocID="{6D962CD3-1D01-4804-AB40-920F6B98CBBC}" presName="srcNode" presStyleLbl="node1" presStyleIdx="0" presStyleCnt="3"/>
      <dgm:spPr/>
    </dgm:pt>
    <dgm:pt modelId="{7C2549E8-560F-4726-B43C-3ED8B1BC8351}" type="pres">
      <dgm:prSet presAssocID="{6D962CD3-1D01-4804-AB40-920F6B98CBBC}" presName="conn" presStyleLbl="parChTrans1D2" presStyleIdx="0" presStyleCnt="1"/>
      <dgm:spPr/>
      <dgm:t>
        <a:bodyPr/>
        <a:lstStyle/>
        <a:p>
          <a:endParaRPr lang="en-GB"/>
        </a:p>
      </dgm:t>
    </dgm:pt>
    <dgm:pt modelId="{17DB04B8-92AD-4208-99D4-845A3DFE24DE}" type="pres">
      <dgm:prSet presAssocID="{6D962CD3-1D01-4804-AB40-920F6B98CBBC}" presName="extraNode" presStyleLbl="node1" presStyleIdx="0" presStyleCnt="3"/>
      <dgm:spPr/>
    </dgm:pt>
    <dgm:pt modelId="{3506C2CA-0BC1-47BC-BBFE-12ADE895BBB1}" type="pres">
      <dgm:prSet presAssocID="{6D962CD3-1D01-4804-AB40-920F6B98CBBC}" presName="dstNode" presStyleLbl="node1" presStyleIdx="0" presStyleCnt="3"/>
      <dgm:spPr/>
    </dgm:pt>
    <dgm:pt modelId="{9976F8AD-9248-45B1-B0A1-E571EF97E6F2}" type="pres">
      <dgm:prSet presAssocID="{A04904C2-73F7-41A5-893D-E92B4E924C4E}" presName="text_1" presStyleLbl="node1" presStyleIdx="0" presStyleCnt="3" custFlipVert="0" custScaleY="86828" custLinFactNeighborX="422" custLinFactNeighborY="-4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1F116-FE63-4EC0-A054-F0A94D95D459}" type="pres">
      <dgm:prSet presAssocID="{A04904C2-73F7-41A5-893D-E92B4E924C4E}" presName="accent_1" presStyleCnt="0"/>
      <dgm:spPr/>
    </dgm:pt>
    <dgm:pt modelId="{D28EAADD-764F-49B6-AE85-0A1FBDF72029}" type="pres">
      <dgm:prSet presAssocID="{A04904C2-73F7-41A5-893D-E92B4E924C4E}" presName="accentRepeatNode" presStyleLbl="solidFgAcc1" presStyleIdx="0" presStyleCnt="3"/>
      <dgm:spPr>
        <a:solidFill>
          <a:srgbClr val="451B3C"/>
        </a:solidFill>
      </dgm:spPr>
    </dgm:pt>
    <dgm:pt modelId="{B36ACF34-5027-42D9-956C-59B0405C6560}" type="pres">
      <dgm:prSet presAssocID="{4C1AA167-2CCB-4548-BA86-79734D095E6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160D8-7361-4D4F-89E6-94AEE700C85B}" type="pres">
      <dgm:prSet presAssocID="{4C1AA167-2CCB-4548-BA86-79734D095E61}" presName="accent_2" presStyleCnt="0"/>
      <dgm:spPr/>
    </dgm:pt>
    <dgm:pt modelId="{8BB20ACF-1BB2-46BD-97E7-79C537C8763F}" type="pres">
      <dgm:prSet presAssocID="{4C1AA167-2CCB-4548-BA86-79734D095E61}" presName="accentRepeatNode" presStyleLbl="solidFgAcc1" presStyleIdx="1" presStyleCnt="3"/>
      <dgm:spPr>
        <a:solidFill>
          <a:srgbClr val="C00000"/>
        </a:solidFill>
      </dgm:spPr>
    </dgm:pt>
    <dgm:pt modelId="{AF4C6FD1-EE1E-431C-89CF-E81141FEB5A0}" type="pres">
      <dgm:prSet presAssocID="{CF36E318-790B-43D2-84ED-1CFAA21FA3A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A9F0F-F1E6-4A0B-A7F9-103F824B2B67}" type="pres">
      <dgm:prSet presAssocID="{CF36E318-790B-43D2-84ED-1CFAA21FA3A0}" presName="accent_3" presStyleCnt="0"/>
      <dgm:spPr/>
    </dgm:pt>
    <dgm:pt modelId="{9E075F21-0FB6-467C-B3AF-9E3690D85A05}" type="pres">
      <dgm:prSet presAssocID="{CF36E318-790B-43D2-84ED-1CFAA21FA3A0}" presName="accentRepeatNode" presStyleLbl="solidFgAcc1" presStyleIdx="2" presStyleCnt="3"/>
      <dgm:spPr>
        <a:solidFill>
          <a:srgbClr val="FFC000"/>
        </a:solidFill>
      </dgm:spPr>
    </dgm:pt>
  </dgm:ptLst>
  <dgm:cxnLst>
    <dgm:cxn modelId="{B60AC3D8-6A4E-4D78-B6B9-93A17048E960}" srcId="{6D962CD3-1D01-4804-AB40-920F6B98CBBC}" destId="{CF36E318-790B-43D2-84ED-1CFAA21FA3A0}" srcOrd="2" destOrd="0" parTransId="{CBBB8B1F-6B20-464B-9131-630DFBEBFBA8}" sibTransId="{2EE41A24-8EF3-4153-8D3E-A9676776B89E}"/>
    <dgm:cxn modelId="{987E12F5-E588-4A0B-A34D-3ED14F5691FA}" srcId="{6D962CD3-1D01-4804-AB40-920F6B98CBBC}" destId="{4C1AA167-2CCB-4548-BA86-79734D095E61}" srcOrd="1" destOrd="0" parTransId="{07697724-05E9-4EA4-AAAF-34E2A6C4752A}" sibTransId="{AD5515FA-98F8-49C0-B80F-928AEF32B945}"/>
    <dgm:cxn modelId="{9A3590D0-6F03-44B3-9969-9D47A8B8DFD8}" srcId="{6D962CD3-1D01-4804-AB40-920F6B98CBBC}" destId="{A04904C2-73F7-41A5-893D-E92B4E924C4E}" srcOrd="0" destOrd="0" parTransId="{209108E3-E5D3-47ED-8C53-7026C0A825BA}" sibTransId="{CF25DA64-CCDF-43BD-A2FA-A50F75F095B0}"/>
    <dgm:cxn modelId="{C192B4B2-0626-4ECB-AE60-3F156B423ECD}" type="presOf" srcId="{6D962CD3-1D01-4804-AB40-920F6B98CBBC}" destId="{7198CCDB-1F11-44ED-A860-9BDE318EEA0A}" srcOrd="0" destOrd="0" presId="urn:microsoft.com/office/officeart/2008/layout/VerticalCurvedList"/>
    <dgm:cxn modelId="{2CAF115E-AF70-441A-B452-CDC55336CCF2}" type="presOf" srcId="{CF25DA64-CCDF-43BD-A2FA-A50F75F095B0}" destId="{7C2549E8-560F-4726-B43C-3ED8B1BC8351}" srcOrd="0" destOrd="0" presId="urn:microsoft.com/office/officeart/2008/layout/VerticalCurvedList"/>
    <dgm:cxn modelId="{3293CA9B-244B-4D8A-BACE-5E33DECD0C00}" type="presOf" srcId="{CF36E318-790B-43D2-84ED-1CFAA21FA3A0}" destId="{AF4C6FD1-EE1E-431C-89CF-E81141FEB5A0}" srcOrd="0" destOrd="0" presId="urn:microsoft.com/office/officeart/2008/layout/VerticalCurvedList"/>
    <dgm:cxn modelId="{6BEEBA09-0DD1-45AF-B245-93E10C810B94}" type="presOf" srcId="{A04904C2-73F7-41A5-893D-E92B4E924C4E}" destId="{9976F8AD-9248-45B1-B0A1-E571EF97E6F2}" srcOrd="0" destOrd="0" presId="urn:microsoft.com/office/officeart/2008/layout/VerticalCurvedList"/>
    <dgm:cxn modelId="{B0E508C8-A285-4A6C-990B-7F2AFF1F9441}" type="presOf" srcId="{4C1AA167-2CCB-4548-BA86-79734D095E61}" destId="{B36ACF34-5027-42D9-956C-59B0405C6560}" srcOrd="0" destOrd="0" presId="urn:microsoft.com/office/officeart/2008/layout/VerticalCurvedList"/>
    <dgm:cxn modelId="{A0BC808E-2A03-4CFE-8832-95220F585DC9}" type="presParOf" srcId="{7198CCDB-1F11-44ED-A860-9BDE318EEA0A}" destId="{89EAA05B-7191-462C-B480-DEF5C245027A}" srcOrd="0" destOrd="0" presId="urn:microsoft.com/office/officeart/2008/layout/VerticalCurvedList"/>
    <dgm:cxn modelId="{89AA3595-FC77-440F-BB5D-FAD9E2C6F672}" type="presParOf" srcId="{89EAA05B-7191-462C-B480-DEF5C245027A}" destId="{B51FA64C-3F2D-4BDF-816B-328200C601BE}" srcOrd="0" destOrd="0" presId="urn:microsoft.com/office/officeart/2008/layout/VerticalCurvedList"/>
    <dgm:cxn modelId="{76271263-BA7A-445E-B849-E46DD772CFF2}" type="presParOf" srcId="{B51FA64C-3F2D-4BDF-816B-328200C601BE}" destId="{46CFD63E-F010-49A5-9A26-6465361C4AFC}" srcOrd="0" destOrd="0" presId="urn:microsoft.com/office/officeart/2008/layout/VerticalCurvedList"/>
    <dgm:cxn modelId="{0ABEEBD7-C218-4458-90C0-467A06009842}" type="presParOf" srcId="{B51FA64C-3F2D-4BDF-816B-328200C601BE}" destId="{7C2549E8-560F-4726-B43C-3ED8B1BC8351}" srcOrd="1" destOrd="0" presId="urn:microsoft.com/office/officeart/2008/layout/VerticalCurvedList"/>
    <dgm:cxn modelId="{8E9AF654-49D4-43D5-82AD-444B95E4E921}" type="presParOf" srcId="{B51FA64C-3F2D-4BDF-816B-328200C601BE}" destId="{17DB04B8-92AD-4208-99D4-845A3DFE24DE}" srcOrd="2" destOrd="0" presId="urn:microsoft.com/office/officeart/2008/layout/VerticalCurvedList"/>
    <dgm:cxn modelId="{43BBEBEF-2860-4095-A568-B5C10D9ADA55}" type="presParOf" srcId="{B51FA64C-3F2D-4BDF-816B-328200C601BE}" destId="{3506C2CA-0BC1-47BC-BBFE-12ADE895BBB1}" srcOrd="3" destOrd="0" presId="urn:microsoft.com/office/officeart/2008/layout/VerticalCurvedList"/>
    <dgm:cxn modelId="{EBD84FC1-DDE0-4089-9EE4-2A725B975750}" type="presParOf" srcId="{89EAA05B-7191-462C-B480-DEF5C245027A}" destId="{9976F8AD-9248-45B1-B0A1-E571EF97E6F2}" srcOrd="1" destOrd="0" presId="urn:microsoft.com/office/officeart/2008/layout/VerticalCurvedList"/>
    <dgm:cxn modelId="{2DA9E396-00D4-4E66-BBF4-EC7978601A9B}" type="presParOf" srcId="{89EAA05B-7191-462C-B480-DEF5C245027A}" destId="{9E81F116-FE63-4EC0-A054-F0A94D95D459}" srcOrd="2" destOrd="0" presId="urn:microsoft.com/office/officeart/2008/layout/VerticalCurvedList"/>
    <dgm:cxn modelId="{6495450D-F0D2-47F5-A8D4-F0979D72E9F9}" type="presParOf" srcId="{9E81F116-FE63-4EC0-A054-F0A94D95D459}" destId="{D28EAADD-764F-49B6-AE85-0A1FBDF72029}" srcOrd="0" destOrd="0" presId="urn:microsoft.com/office/officeart/2008/layout/VerticalCurvedList"/>
    <dgm:cxn modelId="{AB14712F-ACB5-45AA-898C-9BA86128F3DE}" type="presParOf" srcId="{89EAA05B-7191-462C-B480-DEF5C245027A}" destId="{B36ACF34-5027-42D9-956C-59B0405C6560}" srcOrd="3" destOrd="0" presId="urn:microsoft.com/office/officeart/2008/layout/VerticalCurvedList"/>
    <dgm:cxn modelId="{2B2738BB-1CD0-41A0-9EE6-721812521893}" type="presParOf" srcId="{89EAA05B-7191-462C-B480-DEF5C245027A}" destId="{CD2160D8-7361-4D4F-89E6-94AEE700C85B}" srcOrd="4" destOrd="0" presId="urn:microsoft.com/office/officeart/2008/layout/VerticalCurvedList"/>
    <dgm:cxn modelId="{CF7C10F4-5CC7-4C7D-9F3C-D4B58A528D90}" type="presParOf" srcId="{CD2160D8-7361-4D4F-89E6-94AEE700C85B}" destId="{8BB20ACF-1BB2-46BD-97E7-79C537C8763F}" srcOrd="0" destOrd="0" presId="urn:microsoft.com/office/officeart/2008/layout/VerticalCurvedList"/>
    <dgm:cxn modelId="{43B57EFD-6BA0-46DF-BED5-FDB010ADADC4}" type="presParOf" srcId="{89EAA05B-7191-462C-B480-DEF5C245027A}" destId="{AF4C6FD1-EE1E-431C-89CF-E81141FEB5A0}" srcOrd="5" destOrd="0" presId="urn:microsoft.com/office/officeart/2008/layout/VerticalCurvedList"/>
    <dgm:cxn modelId="{CBF4F2D9-6138-4606-BCEF-F7CF199671AD}" type="presParOf" srcId="{89EAA05B-7191-462C-B480-DEF5C245027A}" destId="{083A9F0F-F1E6-4A0B-A7F9-103F824B2B67}" srcOrd="6" destOrd="0" presId="urn:microsoft.com/office/officeart/2008/layout/VerticalCurvedList"/>
    <dgm:cxn modelId="{9F77FD18-37AF-41C8-BF56-1DA5E1B6FBA6}" type="presParOf" srcId="{083A9F0F-F1E6-4A0B-A7F9-103F824B2B67}" destId="{9E075F21-0FB6-467C-B3AF-9E3690D85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549E8-560F-4726-B43C-3ED8B1BC8351}">
      <dsp:nvSpPr>
        <dsp:cNvPr id="0" name=""/>
        <dsp:cNvSpPr/>
      </dsp:nvSpPr>
      <dsp:spPr>
        <a:xfrm>
          <a:off x="-3831620" y="-588455"/>
          <a:ext cx="4566765" cy="4566765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F8AD-9248-45B1-B0A1-E571EF97E6F2}">
      <dsp:nvSpPr>
        <dsp:cNvPr id="0" name=""/>
        <dsp:cNvSpPr/>
      </dsp:nvSpPr>
      <dsp:spPr>
        <a:xfrm>
          <a:off x="506076" y="353270"/>
          <a:ext cx="7896567" cy="588668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13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076" y="353270"/>
        <a:ext cx="7896567" cy="588668"/>
      </dsp:txXfrm>
    </dsp:sp>
    <dsp:sp modelId="{D28EAADD-764F-49B6-AE85-0A1FBDF72029}">
      <dsp:nvSpPr>
        <dsp:cNvPr id="0" name=""/>
        <dsp:cNvSpPr/>
      </dsp:nvSpPr>
      <dsp:spPr>
        <a:xfrm>
          <a:off x="49020" y="254239"/>
          <a:ext cx="847463" cy="847463"/>
        </a:xfrm>
        <a:prstGeom prst="ellipse">
          <a:avLst/>
        </a:prstGeom>
        <a:solidFill>
          <a:srgbClr val="451B3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CF34-5027-42D9-956C-59B0405C6560}">
      <dsp:nvSpPr>
        <dsp:cNvPr id="0" name=""/>
        <dsp:cNvSpPr/>
      </dsp:nvSpPr>
      <dsp:spPr>
        <a:xfrm>
          <a:off x="719195" y="1355942"/>
          <a:ext cx="7650124" cy="67797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13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শুদ্ধ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উচ্চারনে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কবিতাটি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195" y="1355942"/>
        <a:ext cx="7650124" cy="677971"/>
      </dsp:txXfrm>
    </dsp:sp>
    <dsp:sp modelId="{8BB20ACF-1BB2-46BD-97E7-79C537C8763F}">
      <dsp:nvSpPr>
        <dsp:cNvPr id="0" name=""/>
        <dsp:cNvSpPr/>
      </dsp:nvSpPr>
      <dsp:spPr>
        <a:xfrm>
          <a:off x="295463" y="1271195"/>
          <a:ext cx="847463" cy="84746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C6FD1-EE1E-431C-89CF-E81141FEB5A0}">
      <dsp:nvSpPr>
        <dsp:cNvPr id="0" name=""/>
        <dsp:cNvSpPr/>
      </dsp:nvSpPr>
      <dsp:spPr>
        <a:xfrm>
          <a:off x="472752" y="2372898"/>
          <a:ext cx="7896567" cy="67797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13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শব্দগুলো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বাক্যে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752" y="2372898"/>
        <a:ext cx="7896567" cy="677971"/>
      </dsp:txXfrm>
    </dsp:sp>
    <dsp:sp modelId="{9E075F21-0FB6-467C-B3AF-9E3690D85A05}">
      <dsp:nvSpPr>
        <dsp:cNvPr id="0" name=""/>
        <dsp:cNvSpPr/>
      </dsp:nvSpPr>
      <dsp:spPr>
        <a:xfrm>
          <a:off x="49020" y="2288152"/>
          <a:ext cx="847463" cy="84746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7405-C120-4AF2-A2C4-E0934195CDD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B3F3C-6167-4DA4-9943-699759DEE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CA1025-A05B-4259-8CCA-230C71DE2EB3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35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C8B0E5-786E-43A2-BEB0-B9451AF43C2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6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77D521-19B2-4500-AF7B-8F867A14750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7ACC7-BF43-484A-BE30-3FAABBE7877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61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6FA88-17A6-4AE8-ABAE-3121A0EF198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3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EC0976-CE3B-4A38-9CDB-D9B1BBDE7A8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3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086D42-900B-4D50-AEF1-06A6E4B350D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4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56E97D-8B50-4B6A-A20A-E866528B7B07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6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213A31-F057-4692-98AF-22DC41AA5DD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7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F91A-454B-45C4-8BB1-A1CD2D03FB46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40EF-AE7B-4F6B-8693-810A69A5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munclord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9" y="688749"/>
            <a:ext cx="6975987" cy="5874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473678" y="2035735"/>
            <a:ext cx="5110694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4" y="443945"/>
            <a:ext cx="5106594" cy="285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48844" y="148979"/>
            <a:ext cx="2929008" cy="92333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3732385"/>
            <a:ext cx="7550464" cy="156966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42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59361" y="723037"/>
            <a:ext cx="3657600" cy="1828800"/>
          </a:xfrm>
          <a:prstGeom prst="wedgeEllipseCallout">
            <a:avLst>
              <a:gd name="adj1" fmla="val -18141"/>
              <a:gd name="adj2" fmla="val 471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681" y="1175772"/>
            <a:ext cx="24769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4045" y="3540346"/>
            <a:ext cx="7654660" cy="2585323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45" y="457199"/>
            <a:ext cx="3264118" cy="2444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92390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3583" y="255638"/>
            <a:ext cx="2207889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218" y="1575078"/>
            <a:ext cx="75312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3218" y="4171662"/>
            <a:ext cx="77251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146163" y="3268247"/>
            <a:ext cx="2492477" cy="61943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১৯২৯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720188" y="3440222"/>
            <a:ext cx="2492477" cy="61943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১৯২৮সালে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690693" y="2475686"/>
            <a:ext cx="2492477" cy="61943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(খ)১৯৩২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99460" y="5776378"/>
            <a:ext cx="3544530" cy="8703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কাবলিওলা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116668" y="4861871"/>
            <a:ext cx="3574025" cy="83849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776602" y="4879549"/>
            <a:ext cx="3436940" cy="82081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‘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আবোল-তাবোল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</a:p>
          <a:p>
            <a:pPr algn="ctr"/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‘হ-য-ব-র-ল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6776601" y="5776376"/>
            <a:ext cx="3436941" cy="870301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099460" y="2369358"/>
            <a:ext cx="2492477" cy="619432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5072" y="516194"/>
            <a:ext cx="2698954" cy="9438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8437812" flipV="1">
            <a:off x="5485193" y="2070878"/>
            <a:ext cx="1553223" cy="56733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8437812" flipV="1">
            <a:off x="6739813" y="4463336"/>
            <a:ext cx="1553223" cy="56733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70222"/>
            <a:ext cx="5932243" cy="4231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43664" y="4706345"/>
            <a:ext cx="8839200" cy="1570038"/>
          </a:xfrm>
          <a:prstGeom prst="rect">
            <a:avLst/>
          </a:prstGeom>
          <a:solidFill>
            <a:srgbClr val="00B05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’ 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685416" y="1377784"/>
            <a:ext cx="3239952" cy="11080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8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25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294968"/>
            <a:ext cx="9379973" cy="63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86897" y="888405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14402" y="1014413"/>
            <a:ext cx="3886200" cy="54476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লর্ডহার্ডিঞ্জ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লালমোহন,ভোলা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NikoshBAN" pitchFamily="2" charset="0"/>
              </a:rPr>
              <a:t>01712461136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solidFill>
                  <a:schemeClr val="accent2"/>
                </a:solidFill>
                <a:cs typeface="NikoshBAN" pitchFamily="2" charset="0"/>
                <a:hlinkClick r:id="rId2"/>
              </a:rPr>
              <a:t>mamunclord@gmail.com</a:t>
            </a:r>
            <a:r>
              <a:rPr lang="en-US" dirty="0" smtClean="0">
                <a:solidFill>
                  <a:schemeClr val="accent2"/>
                </a:solidFill>
                <a:cs typeface="NikoshBAN" pitchFamily="2" charset="0"/>
              </a:rPr>
              <a:t> 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656" y="1638300"/>
            <a:ext cx="2238897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7577897" y="1154906"/>
            <a:ext cx="3886200" cy="5386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1" y="228600"/>
            <a:ext cx="2015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4" name="Picture 20" descr="D:\Digital Content\ALPONA\arm_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81" y="1430112"/>
            <a:ext cx="1868440" cy="50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960484" y="2846439"/>
            <a:ext cx="31210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971800" y="990601"/>
            <a:ext cx="6400800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.....</a:t>
            </a:r>
          </a:p>
        </p:txBody>
      </p:sp>
      <p:graphicFrame>
        <p:nvGraphicFramePr>
          <p:cNvPr id="5123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82903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5123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/>
          <p:cNvSpPr/>
          <p:nvPr/>
        </p:nvSpPr>
        <p:spPr>
          <a:xfrm>
            <a:off x="5058698" y="2536723"/>
            <a:ext cx="2123767" cy="1578078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3" y="514140"/>
            <a:ext cx="7289703" cy="528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612924" y="0"/>
            <a:ext cx="4910319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437985" y="2364572"/>
            <a:ext cx="3533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54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5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8186" y="350369"/>
            <a:ext cx="2129109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814910" y="1992873"/>
            <a:ext cx="64375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4619629"/>
              </p:ext>
            </p:extLst>
          </p:nvPr>
        </p:nvGraphicFramePr>
        <p:xfrm>
          <a:off x="2217979" y="2762314"/>
          <a:ext cx="8413859" cy="338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hord 3"/>
          <p:cNvSpPr/>
          <p:nvPr/>
        </p:nvSpPr>
        <p:spPr>
          <a:xfrm rot="10800000">
            <a:off x="280689" y="2887917"/>
            <a:ext cx="2090551" cy="3138648"/>
          </a:xfrm>
          <a:prstGeom prst="chord">
            <a:avLst>
              <a:gd name="adj1" fmla="val 5467682"/>
              <a:gd name="adj2" fmla="val 16200000"/>
            </a:avLst>
          </a:prstGeom>
          <a:solidFill>
            <a:srgbClr val="D727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5" grpId="0"/>
      <p:bldGraphic spid="3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280275" y="228601"/>
            <a:ext cx="3082925" cy="1904999"/>
            <a:chOff x="5756275" y="228600"/>
            <a:chExt cx="3082925" cy="1905000"/>
          </a:xfrm>
        </p:grpSpPr>
        <p:sp>
          <p:nvSpPr>
            <p:cNvPr id="14" name="Oval 13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26" name="TextBox 24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</a:p>
          </p:txBody>
        </p:sp>
      </p:grpSp>
      <p:sp>
        <p:nvSpPr>
          <p:cNvPr id="9219" name="TextBox 27"/>
          <p:cNvSpPr txBox="1">
            <a:spLocks noChangeArrowheads="1"/>
          </p:cNvSpPr>
          <p:nvPr/>
        </p:nvSpPr>
        <p:spPr bwMode="auto">
          <a:xfrm>
            <a:off x="7467600" y="769939"/>
            <a:ext cx="2514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১৮৮৭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239008" y="4571999"/>
            <a:ext cx="3067042" cy="2014538"/>
            <a:chOff x="5715008" y="4572000"/>
            <a:chExt cx="3067042" cy="2014539"/>
          </a:xfrm>
        </p:grpSpPr>
        <p:sp>
          <p:nvSpPr>
            <p:cNvPr id="17" name="Oval 16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21" name="TextBox 31"/>
            <p:cNvSpPr txBox="1">
              <a:spLocks noChangeArrowheads="1"/>
            </p:cNvSpPr>
            <p:nvPr/>
          </p:nvSpPr>
          <p:spPr bwMode="auto">
            <a:xfrm>
              <a:off x="6477000" y="4628272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</a:t>
              </a:r>
              <a:r>
                <a:rPr lang="en-US" alt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endParaRPr lang="en-US" alt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21" name="TextBox 32"/>
          <p:cNvSpPr txBox="1">
            <a:spLocks noChangeArrowheads="1"/>
          </p:cNvSpPr>
          <p:nvPr/>
        </p:nvSpPr>
        <p:spPr bwMode="auto">
          <a:xfrm>
            <a:off x="7315200" y="5014913"/>
            <a:ext cx="2971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s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লেখক, ছড়াকার, শিশুসাহিত্যিক, রম্যরচনাকার ও নাট্যকার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831975" y="4677697"/>
            <a:ext cx="3176588" cy="2038350"/>
            <a:chOff x="228600" y="4648200"/>
            <a:chExt cx="3176588" cy="2038350"/>
          </a:xfrm>
        </p:grpSpPr>
        <p:sp>
          <p:nvSpPr>
            <p:cNvPr id="20" name="Oval 19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16" name="TextBox 35"/>
            <p:cNvSpPr txBox="1">
              <a:spLocks noChangeArrowheads="1"/>
            </p:cNvSpPr>
            <p:nvPr/>
          </p:nvSpPr>
          <p:spPr bwMode="auto">
            <a:xfrm>
              <a:off x="838200" y="4724400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গ্রন্থ</a:t>
              </a:r>
              <a:endParaRPr lang="bn-BD" altLang="en-US" sz="2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724025" y="5294314"/>
            <a:ext cx="320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আবোল-তাবোল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</a:p>
          <a:p>
            <a:pPr algn="ctr" eaLnBrk="1" hangingPunct="1"/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‘হ-য-ব-র-ল’</a:t>
            </a:r>
            <a:endParaRPr lang="en-US" altLang="en-US" sz="2800" dirty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728788" y="304800"/>
            <a:ext cx="3124200" cy="2057400"/>
            <a:chOff x="76200" y="304800"/>
            <a:chExt cx="3124200" cy="2057400"/>
          </a:xfrm>
        </p:grpSpPr>
        <p:sp>
          <p:nvSpPr>
            <p:cNvPr id="23" name="Oval 22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11" name="TextBox 38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endParaRPr lang="en-US" altLang="en-US" sz="2800" b="1">
                <a:solidFill>
                  <a:srgbClr val="7030A0"/>
                </a:solidFill>
              </a:endParaRPr>
            </a:p>
          </p:txBody>
        </p:sp>
      </p:grp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1752600" y="914400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১৯২৩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endParaRPr lang="en-US" altLang="en-US" sz="2800" dirty="0"/>
          </a:p>
        </p:txBody>
      </p:sp>
      <p:grpSp>
        <p:nvGrpSpPr>
          <p:cNvPr id="8202" name="Group 42"/>
          <p:cNvGrpSpPr>
            <a:grpSpLocks/>
          </p:cNvGrpSpPr>
          <p:nvPr/>
        </p:nvGrpSpPr>
        <p:grpSpPr bwMode="auto">
          <a:xfrm>
            <a:off x="4946650" y="213851"/>
            <a:ext cx="2286000" cy="1219200"/>
            <a:chOff x="3200400" y="228600"/>
            <a:chExt cx="2286000" cy="1219200"/>
          </a:xfrm>
          <a:solidFill>
            <a:srgbClr val="0070C0"/>
          </a:solidFill>
        </p:grpSpPr>
        <p:sp>
          <p:nvSpPr>
            <p:cNvPr id="35" name="Oval Callout 34"/>
            <p:cNvSpPr/>
            <p:nvPr/>
          </p:nvSpPr>
          <p:spPr>
            <a:xfrm>
              <a:off x="3200400" y="228600"/>
              <a:ext cx="2133600" cy="1219200"/>
            </a:xfrm>
            <a:prstGeom prst="wedgeEllipseCallout">
              <a:avLst>
                <a:gd name="adj1" fmla="val 364"/>
                <a:gd name="adj2" fmla="val 4980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6" name="TextBox 29"/>
            <p:cNvSpPr txBox="1">
              <a:spLocks noChangeArrowheads="1"/>
            </p:cNvSpPr>
            <p:nvPr/>
          </p:nvSpPr>
          <p:spPr bwMode="auto">
            <a:xfrm>
              <a:off x="3200400" y="533400"/>
              <a:ext cx="2286000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27" name="TextBox 41"/>
          <p:cNvSpPr txBox="1">
            <a:spLocks noChangeArrowheads="1"/>
          </p:cNvSpPr>
          <p:nvPr/>
        </p:nvSpPr>
        <p:spPr bwMode="auto">
          <a:xfrm>
            <a:off x="5184767" y="4964114"/>
            <a:ext cx="189548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1176"/>
            <a:ext cx="2209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9104942">
            <a:off x="6696129" y="2370291"/>
            <a:ext cx="1384190" cy="31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7898076">
            <a:off x="4064224" y="4010197"/>
            <a:ext cx="1384190" cy="31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855601">
            <a:off x="6850825" y="3946439"/>
            <a:ext cx="1384190" cy="31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2761979">
            <a:off x="3823273" y="2526506"/>
            <a:ext cx="1384190" cy="332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05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9223" grpId="0"/>
      <p:bldP spid="9225" grpId="0"/>
      <p:bldP spid="9227" grpId="0" build="allAtOnce" animBg="1"/>
      <p:bldP spid="6" grpId="0" animBg="1"/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49429" y="257449"/>
            <a:ext cx="3598607" cy="1305879"/>
            <a:chOff x="-5215715" y="3352798"/>
            <a:chExt cx="6801432" cy="2873739"/>
          </a:xfrm>
          <a:solidFill>
            <a:srgbClr val="002060"/>
          </a:solidFill>
        </p:grpSpPr>
        <p:sp>
          <p:nvSpPr>
            <p:cNvPr id="15" name="Oval 14"/>
            <p:cNvSpPr/>
            <p:nvPr/>
          </p:nvSpPr>
          <p:spPr>
            <a:xfrm>
              <a:off x="-5215715" y="3352798"/>
              <a:ext cx="6125469" cy="287373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215715" y="3773719"/>
              <a:ext cx="6801432" cy="2031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20529" y="2094271"/>
            <a:ext cx="6990735" cy="82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4896463" y="3451124"/>
            <a:ext cx="2477729" cy="206477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005440"/>
              </p:ext>
            </p:extLst>
          </p:nvPr>
        </p:nvGraphicFramePr>
        <p:xfrm>
          <a:off x="5678127" y="40977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127" y="40977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2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4111625" y="122238"/>
            <a:ext cx="2590800" cy="12192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83511" y="270173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831850" y="2286001"/>
            <a:ext cx="2132576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=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7999411" y="2008982"/>
            <a:ext cx="2667000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রক্তিম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246" name="AutoShape 17" descr="http://upload.wikimedia.org/wikipedia/commons/6/6e/Boat_Sailing_up_Padma_River_Bangladesh.jpg"/>
          <p:cNvSpPr>
            <a:spLocks noChangeAspect="1" noChangeArrowheads="1"/>
          </p:cNvSpPr>
          <p:nvPr/>
        </p:nvSpPr>
        <p:spPr bwMode="auto">
          <a:xfrm>
            <a:off x="1587500" y="-136525"/>
            <a:ext cx="76390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31850" y="4815527"/>
            <a:ext cx="2132576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=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7999411" y="4676877"/>
            <a:ext cx="2667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5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534400"/>
            <a:ext cx="1143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4038600"/>
            <a:ext cx="3656013" cy="21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http://www.rebellesociety.com/wp-content/uploads/2013/01/Red-Sky-Sun-S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676400"/>
            <a:ext cx="3656013" cy="19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8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668443" y="3841956"/>
            <a:ext cx="8001000" cy="14462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’’ ও ‘‘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019368" y="1114281"/>
            <a:ext cx="3124200" cy="1489587"/>
          </a:xfrm>
          <a:prstGeom prst="wedgeEllipseCallout">
            <a:avLst>
              <a:gd name="adj1" fmla="val -17756"/>
              <a:gd name="adj2" fmla="val 4788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8141" y="1397409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2" y="674740"/>
            <a:ext cx="3583171" cy="2451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778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273</Words>
  <Application>Microsoft Office PowerPoint</Application>
  <PresentationFormat>Widescreen</PresentationFormat>
  <Paragraphs>95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21</cp:revision>
  <dcterms:created xsi:type="dcterms:W3CDTF">2020-12-23T14:51:35Z</dcterms:created>
  <dcterms:modified xsi:type="dcterms:W3CDTF">2020-12-24T04:48:30Z</dcterms:modified>
</cp:coreProperties>
</file>