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lephant" panose="02020904090505020303" pitchFamily="18" charset="0"/>
              </a:rPr>
              <a:t>Welcome</a:t>
            </a:r>
            <a:endParaRPr lang="en-US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4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21" y="1388026"/>
            <a:ext cx="8610600" cy="1613067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Class  : 8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English 1</a:t>
            </a:r>
            <a:r>
              <a:rPr lang="en-US" sz="44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4400" b="1" dirty="0" smtClean="0">
                <a:solidFill>
                  <a:srgbClr val="FFFF00"/>
                </a:solidFill>
              </a:rPr>
              <a:t> paper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Unit : 9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Lesson : 1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11" y="3348110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Teacher : MD MOQBUL HOSSAIN BULBUL</a:t>
            </a:r>
          </a:p>
          <a:p>
            <a:r>
              <a:rPr lang="en-US" sz="3200" b="1" dirty="0" err="1" smtClean="0">
                <a:solidFill>
                  <a:srgbClr val="00B0F0"/>
                </a:solidFill>
              </a:rPr>
              <a:t>Alhaj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Dhanai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Bepari</a:t>
            </a:r>
            <a:r>
              <a:rPr lang="en-US" sz="3200" b="1" dirty="0" smtClean="0">
                <a:solidFill>
                  <a:srgbClr val="00B0F0"/>
                </a:solidFill>
              </a:rPr>
              <a:t> memorial High School</a:t>
            </a:r>
          </a:p>
          <a:p>
            <a:r>
              <a:rPr lang="en-US" sz="3200" b="1" dirty="0" err="1" smtClean="0">
                <a:solidFill>
                  <a:srgbClr val="00B0F0"/>
                </a:solidFill>
              </a:rPr>
              <a:t>Sreepur</a:t>
            </a:r>
            <a:r>
              <a:rPr lang="en-US" sz="3200" b="1" dirty="0" smtClean="0">
                <a:solidFill>
                  <a:srgbClr val="00B0F0"/>
                </a:solidFill>
              </a:rPr>
              <a:t>,  </a:t>
            </a:r>
            <a:r>
              <a:rPr lang="en-US" sz="3200" b="1" dirty="0" err="1" smtClean="0">
                <a:solidFill>
                  <a:srgbClr val="00B0F0"/>
                </a:solidFill>
              </a:rPr>
              <a:t>Gazipur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3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Topic : the wheel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Look at the pictures and say which is easier to move and why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62" y="2927252"/>
            <a:ext cx="2967404" cy="296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49" y="3077454"/>
            <a:ext cx="266699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Circular = Round shape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Rotate = Move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Propeller = fan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Ask the students to read the text B and learn about the key words and their meaning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24" y="2194560"/>
            <a:ext cx="1309468" cy="1309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6" y="3207434"/>
            <a:ext cx="2503006" cy="1407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46" y="5114481"/>
            <a:ext cx="3348175" cy="13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930596" y="267286"/>
            <a:ext cx="575603" cy="4970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3896"/>
            <a:ext cx="10920046" cy="58247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Say and write the questions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sz="3600" b="1" dirty="0" smtClean="0">
                <a:solidFill>
                  <a:srgbClr val="00B0F0"/>
                </a:solidFill>
              </a:rPr>
              <a:t>What is a wheel ?</a:t>
            </a:r>
          </a:p>
          <a:p>
            <a:pPr marL="457200" indent="-457200">
              <a:buAutoNum type="arabicParenR"/>
            </a:pP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What can a wheel do ?</a:t>
            </a:r>
          </a:p>
          <a:p>
            <a:pPr marL="457200" indent="-457200">
              <a:buAutoNum type="arabicParenR"/>
            </a:pPr>
            <a:r>
              <a:rPr lang="en-US" sz="3600" b="1" dirty="0" smtClean="0">
                <a:solidFill>
                  <a:srgbClr val="00B0F0"/>
                </a:solidFill>
              </a:rPr>
              <a:t>Where can we find wheels?</a:t>
            </a:r>
          </a:p>
          <a:p>
            <a:pPr marL="457200" indent="-457200">
              <a:buAutoNum type="arabicParenR"/>
            </a:pPr>
            <a:endParaRPr lang="en-US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The students  will read the text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60967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020627"/>
              </p:ext>
            </p:extLst>
          </p:nvPr>
        </p:nvGraphicFramePr>
        <p:xfrm>
          <a:off x="685800" y="2193925"/>
          <a:ext cx="10820400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6800"/>
                <a:gridCol w="3606800"/>
                <a:gridCol w="3606800"/>
              </a:tblGrid>
              <a:tr h="389738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b="1" dirty="0" smtClean="0"/>
                        <a:t>The wheel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="1" dirty="0" smtClean="0"/>
                        <a:t>A plain wheel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="1" dirty="0" smtClean="0"/>
                        <a:t>It</a:t>
                      </a:r>
                      <a:r>
                        <a:rPr lang="en-US" sz="2000" b="1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b="1" baseline="0" dirty="0" smtClean="0"/>
                    </a:p>
                    <a:p>
                      <a:pPr marL="342900" indent="-342900">
                        <a:buAutoNum type="arabicPeriod"/>
                      </a:pPr>
                      <a:endParaRPr lang="en-US" sz="2000" b="1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="1" baseline="0" dirty="0" smtClean="0"/>
                        <a:t>A propeller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is</a:t>
                      </a:r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   has</a:t>
                      </a:r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  rotates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 type of wheel.</a:t>
                      </a:r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Around</a:t>
                      </a:r>
                      <a:r>
                        <a:rPr lang="en-US" sz="2000" b="1" baseline="0" dirty="0" smtClean="0"/>
                        <a:t> its axis.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000" b="1" baseline="0" dirty="0" smtClean="0"/>
                        <a:t>One of the simplest machines.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000" b="1" baseline="0" dirty="0" smtClean="0"/>
                        <a:t>Wheel on vehicles and machines.</a:t>
                      </a:r>
                    </a:p>
                    <a:p>
                      <a:endParaRPr lang="en-US" sz="2000" b="1" baseline="0" dirty="0" smtClean="0"/>
                    </a:p>
                    <a:p>
                      <a:r>
                        <a:rPr lang="en-US" sz="2000" b="1" baseline="0" dirty="0" smtClean="0"/>
                        <a:t>Helped in rapid </a:t>
                      </a:r>
                      <a:r>
                        <a:rPr lang="en-US" sz="2000" b="1" baseline="0" dirty="0" err="1" smtClean="0"/>
                        <a:t>progrees</a:t>
                      </a:r>
                      <a:r>
                        <a:rPr lang="en-US" sz="2000" b="1" baseline="0" dirty="0" smtClean="0"/>
                        <a:t> of civilization.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85800" y="953687"/>
            <a:ext cx="108204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Make as many correct sentences as you can using the table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3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7" y="2935792"/>
            <a:ext cx="8892026" cy="2540579"/>
          </a:xfrm>
        </p:spPr>
      </p:pic>
    </p:spTree>
    <p:extLst>
      <p:ext uri="{BB962C8B-B14F-4D97-AF65-F5344CB8AC3E}">
        <p14:creationId xmlns:p14="http://schemas.microsoft.com/office/powerpoint/2010/main" val="106941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73</TotalTime>
  <Words>150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Vapor Trail</vt:lpstr>
      <vt:lpstr>Welcome</vt:lpstr>
      <vt:lpstr>Class  : 8 English 1st paper Unit : 9 Lesson : 1    </vt:lpstr>
      <vt:lpstr>Topic : the wheel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Microsoft account</dc:creator>
  <cp:lastModifiedBy>Microsoft account</cp:lastModifiedBy>
  <cp:revision>49</cp:revision>
  <dcterms:created xsi:type="dcterms:W3CDTF">2020-12-25T12:22:05Z</dcterms:created>
  <dcterms:modified xsi:type="dcterms:W3CDTF">2020-12-25T13:35:47Z</dcterms:modified>
</cp:coreProperties>
</file>