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25-Dec-20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4600"/>
            <a:ext cx="1219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 আহমেদ, সহকারি শিক্ষক (আইসিটি) </a:t>
            </a:r>
            <a:r>
              <a:rPr lang="as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হাটখোলা বহুমুখী উচ্চ বিদ্যালয়, দাউদকান্দি, কুমিল্লা।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152"/>
          </a:xfrm>
          <a:prstGeom prst="rect">
            <a:avLst/>
          </a:prstGeom>
        </p:spPr>
      </p:pic>
      <p:pic>
        <p:nvPicPr>
          <p:cNvPr id="4" name="Amra_Korbo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97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698376"/>
            <a:ext cx="5622877" cy="5622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79729" y="78047"/>
            <a:ext cx="12351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কুমিল্লা জেলা আইসিটি অ্যাম্বাসেডর পক্ষ থেকে স্বাগতম জানাই।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2020-12-24T16:54:06Z</dcterms:created>
  <dcterms:modified xsi:type="dcterms:W3CDTF">2020-12-24T18:35:03Z</dcterms:modified>
</cp:coreProperties>
</file>