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5" r:id="rId2"/>
    <p:sldId id="296" r:id="rId3"/>
    <p:sldId id="282" r:id="rId4"/>
    <p:sldId id="278" r:id="rId5"/>
    <p:sldId id="265" r:id="rId6"/>
    <p:sldId id="260" r:id="rId7"/>
    <p:sldId id="267" r:id="rId8"/>
    <p:sldId id="266" r:id="rId9"/>
    <p:sldId id="291" r:id="rId10"/>
    <p:sldId id="256" r:id="rId11"/>
    <p:sldId id="298" r:id="rId12"/>
    <p:sldId id="284" r:id="rId13"/>
    <p:sldId id="287" r:id="rId14"/>
    <p:sldId id="288" r:id="rId15"/>
    <p:sldId id="289" r:id="rId16"/>
    <p:sldId id="280" r:id="rId17"/>
    <p:sldId id="274" r:id="rId18"/>
    <p:sldId id="29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76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5B408F-DD63-46EB-A827-6F1D52A8F82D}" type="doc">
      <dgm:prSet loTypeId="urn:microsoft.com/office/officeart/2005/8/layout/radial6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F6F58C5-E880-432A-A52C-6C04CF19142E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মুদ্রা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8114177-7B4F-4397-8B1E-950D2EA2FEEB}" type="parTrans" cxnId="{8B35B20E-2352-4B03-9ADB-707E6A91CEA2}">
      <dgm:prSet/>
      <dgm:spPr/>
      <dgm:t>
        <a:bodyPr/>
        <a:lstStyle/>
        <a:p>
          <a:endParaRPr lang="en-US"/>
        </a:p>
      </dgm:t>
    </dgm:pt>
    <dgm:pt modelId="{5A16795A-7996-4CC6-8B66-DC2A31CAC978}" type="sibTrans" cxnId="{8B35B20E-2352-4B03-9ADB-707E6A91CEA2}">
      <dgm:prSet/>
      <dgm:spPr/>
      <dgm:t>
        <a:bodyPr/>
        <a:lstStyle/>
        <a:p>
          <a:endParaRPr lang="en-US"/>
        </a:p>
      </dgm:t>
    </dgm:pt>
    <dgm:pt modelId="{0CD135C0-C4F5-4FC2-85DB-7D1243190192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বিনিময়ের মাধ্যম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C4F32E4-9DE1-43B2-A407-34F43DBED196}" type="parTrans" cxnId="{AB4E543D-0C93-493D-AECE-6030F977A245}">
      <dgm:prSet/>
      <dgm:spPr/>
      <dgm:t>
        <a:bodyPr/>
        <a:lstStyle/>
        <a:p>
          <a:endParaRPr lang="en-US"/>
        </a:p>
      </dgm:t>
    </dgm:pt>
    <dgm:pt modelId="{F2A77FAB-A2DD-4E18-AF0D-AA16C50ED318}" type="sibTrans" cxnId="{AB4E543D-0C93-493D-AECE-6030F977A245}">
      <dgm:prSet/>
      <dgm:spPr/>
      <dgm:t>
        <a:bodyPr/>
        <a:lstStyle/>
        <a:p>
          <a:endParaRPr lang="en-US"/>
        </a:p>
      </dgm:t>
    </dgm:pt>
    <dgm:pt modelId="{46DF4610-77CF-4929-9B4A-65A9037C6CCE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মূল্যের পরিমাপক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AEE9897-BBDF-4F43-B1C9-DAE7536BA63E}" type="parTrans" cxnId="{C123A86C-CEE8-4226-B410-79526E95F03E}">
      <dgm:prSet/>
      <dgm:spPr/>
      <dgm:t>
        <a:bodyPr/>
        <a:lstStyle/>
        <a:p>
          <a:endParaRPr lang="en-US"/>
        </a:p>
      </dgm:t>
    </dgm:pt>
    <dgm:pt modelId="{FD3DF15B-D835-4609-ADA2-CEF219422B46}" type="sibTrans" cxnId="{C123A86C-CEE8-4226-B410-79526E95F03E}">
      <dgm:prSet/>
      <dgm:spPr/>
      <dgm:t>
        <a:bodyPr/>
        <a:lstStyle/>
        <a:p>
          <a:endParaRPr lang="en-US"/>
        </a:p>
      </dgm:t>
    </dgm:pt>
    <dgm:pt modelId="{7726D150-DA63-43AC-9FB2-997DF173C882}">
      <dgm:prSet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সঞ্চয়ের ভান্ডার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D6F984D-D822-490E-9818-6D79462C9C39}" type="parTrans" cxnId="{B9805F92-960A-448D-B86A-55106827DE42}">
      <dgm:prSet/>
      <dgm:spPr/>
      <dgm:t>
        <a:bodyPr/>
        <a:lstStyle/>
        <a:p>
          <a:endParaRPr lang="en-US"/>
        </a:p>
      </dgm:t>
    </dgm:pt>
    <dgm:pt modelId="{F3C9DCD9-0A31-4107-8578-D708331D7904}" type="sibTrans" cxnId="{B9805F92-960A-448D-B86A-55106827DE42}">
      <dgm:prSet/>
      <dgm:spPr/>
      <dgm:t>
        <a:bodyPr/>
        <a:lstStyle/>
        <a:p>
          <a:endParaRPr lang="en-US"/>
        </a:p>
      </dgm:t>
    </dgm:pt>
    <dgm:pt modelId="{F1C9A8DD-E262-4BC6-9EE7-68FA93250129}" type="pres">
      <dgm:prSet presAssocID="{ED5B408F-DD63-46EB-A827-6F1D52A8F82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CFC295-757B-4723-BED2-3D1A1DED5C13}" type="pres">
      <dgm:prSet presAssocID="{AF6F58C5-E880-432A-A52C-6C04CF19142E}" presName="centerShape" presStyleLbl="node0" presStyleIdx="0" presStyleCnt="1"/>
      <dgm:spPr/>
      <dgm:t>
        <a:bodyPr/>
        <a:lstStyle/>
        <a:p>
          <a:endParaRPr lang="en-US"/>
        </a:p>
      </dgm:t>
    </dgm:pt>
    <dgm:pt modelId="{2EEAFE00-1D7C-43E1-9F6F-AB55C31A1054}" type="pres">
      <dgm:prSet presAssocID="{0CD135C0-C4F5-4FC2-85DB-7D124319019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A5C575-7B9E-48E4-A433-29DB05D5E1A4}" type="pres">
      <dgm:prSet presAssocID="{0CD135C0-C4F5-4FC2-85DB-7D1243190192}" presName="dummy" presStyleCnt="0"/>
      <dgm:spPr/>
      <dgm:t>
        <a:bodyPr/>
        <a:lstStyle/>
        <a:p>
          <a:endParaRPr lang="en-US"/>
        </a:p>
      </dgm:t>
    </dgm:pt>
    <dgm:pt modelId="{C90D3081-FF4E-42A4-A9E4-670E417F6FCE}" type="pres">
      <dgm:prSet presAssocID="{F2A77FAB-A2DD-4E18-AF0D-AA16C50ED318}" presName="sibTrans" presStyleLbl="sibTrans2D1" presStyleIdx="0" presStyleCnt="3"/>
      <dgm:spPr/>
      <dgm:t>
        <a:bodyPr/>
        <a:lstStyle/>
        <a:p>
          <a:endParaRPr lang="en-US"/>
        </a:p>
      </dgm:t>
    </dgm:pt>
    <dgm:pt modelId="{366FD9C4-A8D8-4684-9E91-6B75BA74EDE5}" type="pres">
      <dgm:prSet presAssocID="{7726D150-DA63-43AC-9FB2-997DF173C88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997569-BF83-4488-A82C-2EC6FE299870}" type="pres">
      <dgm:prSet presAssocID="{7726D150-DA63-43AC-9FB2-997DF173C882}" presName="dummy" presStyleCnt="0"/>
      <dgm:spPr/>
      <dgm:t>
        <a:bodyPr/>
        <a:lstStyle/>
        <a:p>
          <a:endParaRPr lang="en-US"/>
        </a:p>
      </dgm:t>
    </dgm:pt>
    <dgm:pt modelId="{71A28553-ABC5-4485-9E80-CF75307EBA2D}" type="pres">
      <dgm:prSet presAssocID="{F3C9DCD9-0A31-4107-8578-D708331D7904}" presName="sibTrans" presStyleLbl="sibTrans2D1" presStyleIdx="1" presStyleCnt="3"/>
      <dgm:spPr/>
      <dgm:t>
        <a:bodyPr/>
        <a:lstStyle/>
        <a:p>
          <a:endParaRPr lang="en-US"/>
        </a:p>
      </dgm:t>
    </dgm:pt>
    <dgm:pt modelId="{790E1F11-12D5-4A82-9850-0160D8AEDF72}" type="pres">
      <dgm:prSet presAssocID="{46DF4610-77CF-4929-9B4A-65A9037C6CC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FB1F77-AF45-4CE6-B56C-CF00E6F97467}" type="pres">
      <dgm:prSet presAssocID="{46DF4610-77CF-4929-9B4A-65A9037C6CCE}" presName="dummy" presStyleCnt="0"/>
      <dgm:spPr/>
      <dgm:t>
        <a:bodyPr/>
        <a:lstStyle/>
        <a:p>
          <a:endParaRPr lang="en-US"/>
        </a:p>
      </dgm:t>
    </dgm:pt>
    <dgm:pt modelId="{8A83B698-5741-4C7E-A92B-7C8126D06560}" type="pres">
      <dgm:prSet presAssocID="{FD3DF15B-D835-4609-ADA2-CEF219422B46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E291C87B-C7A1-4DBA-B838-7BC9DC766254}" type="presOf" srcId="{F2A77FAB-A2DD-4E18-AF0D-AA16C50ED318}" destId="{C90D3081-FF4E-42A4-A9E4-670E417F6FCE}" srcOrd="0" destOrd="0" presId="urn:microsoft.com/office/officeart/2005/8/layout/radial6"/>
    <dgm:cxn modelId="{5BA7719D-8AC0-4E0D-ACBD-6A5B77004EE8}" type="presOf" srcId="{FD3DF15B-D835-4609-ADA2-CEF219422B46}" destId="{8A83B698-5741-4C7E-A92B-7C8126D06560}" srcOrd="0" destOrd="0" presId="urn:microsoft.com/office/officeart/2005/8/layout/radial6"/>
    <dgm:cxn modelId="{C123A86C-CEE8-4226-B410-79526E95F03E}" srcId="{AF6F58C5-E880-432A-A52C-6C04CF19142E}" destId="{46DF4610-77CF-4929-9B4A-65A9037C6CCE}" srcOrd="2" destOrd="0" parTransId="{1AEE9897-BBDF-4F43-B1C9-DAE7536BA63E}" sibTransId="{FD3DF15B-D835-4609-ADA2-CEF219422B46}"/>
    <dgm:cxn modelId="{8B35B20E-2352-4B03-9ADB-707E6A91CEA2}" srcId="{ED5B408F-DD63-46EB-A827-6F1D52A8F82D}" destId="{AF6F58C5-E880-432A-A52C-6C04CF19142E}" srcOrd="0" destOrd="0" parTransId="{B8114177-7B4F-4397-8B1E-950D2EA2FEEB}" sibTransId="{5A16795A-7996-4CC6-8B66-DC2A31CAC978}"/>
    <dgm:cxn modelId="{A10E2E85-D4BB-4038-8E95-4DD99027B9D4}" type="presOf" srcId="{7726D150-DA63-43AC-9FB2-997DF173C882}" destId="{366FD9C4-A8D8-4684-9E91-6B75BA74EDE5}" srcOrd="0" destOrd="0" presId="urn:microsoft.com/office/officeart/2005/8/layout/radial6"/>
    <dgm:cxn modelId="{6778D184-C67E-486A-B0C0-E6A898F39ACD}" type="presOf" srcId="{ED5B408F-DD63-46EB-A827-6F1D52A8F82D}" destId="{F1C9A8DD-E262-4BC6-9EE7-68FA93250129}" srcOrd="0" destOrd="0" presId="urn:microsoft.com/office/officeart/2005/8/layout/radial6"/>
    <dgm:cxn modelId="{086B01AD-E912-491E-95D3-CD3575D1D505}" type="presOf" srcId="{0CD135C0-C4F5-4FC2-85DB-7D1243190192}" destId="{2EEAFE00-1D7C-43E1-9F6F-AB55C31A1054}" srcOrd="0" destOrd="0" presId="urn:microsoft.com/office/officeart/2005/8/layout/radial6"/>
    <dgm:cxn modelId="{B9805F92-960A-448D-B86A-55106827DE42}" srcId="{AF6F58C5-E880-432A-A52C-6C04CF19142E}" destId="{7726D150-DA63-43AC-9FB2-997DF173C882}" srcOrd="1" destOrd="0" parTransId="{6D6F984D-D822-490E-9818-6D79462C9C39}" sibTransId="{F3C9DCD9-0A31-4107-8578-D708331D7904}"/>
    <dgm:cxn modelId="{5F7A2497-BCD9-44BD-9353-B100D1F5D5C4}" type="presOf" srcId="{F3C9DCD9-0A31-4107-8578-D708331D7904}" destId="{71A28553-ABC5-4485-9E80-CF75307EBA2D}" srcOrd="0" destOrd="0" presId="urn:microsoft.com/office/officeart/2005/8/layout/radial6"/>
    <dgm:cxn modelId="{B98239F8-5CA7-4B21-8D90-1D40E69E2C8B}" type="presOf" srcId="{AF6F58C5-E880-432A-A52C-6C04CF19142E}" destId="{80CFC295-757B-4723-BED2-3D1A1DED5C13}" srcOrd="0" destOrd="0" presId="urn:microsoft.com/office/officeart/2005/8/layout/radial6"/>
    <dgm:cxn modelId="{2FA447A0-0CDC-4B76-A2F9-252B3A4D6276}" type="presOf" srcId="{46DF4610-77CF-4929-9B4A-65A9037C6CCE}" destId="{790E1F11-12D5-4A82-9850-0160D8AEDF72}" srcOrd="0" destOrd="0" presId="urn:microsoft.com/office/officeart/2005/8/layout/radial6"/>
    <dgm:cxn modelId="{AB4E543D-0C93-493D-AECE-6030F977A245}" srcId="{AF6F58C5-E880-432A-A52C-6C04CF19142E}" destId="{0CD135C0-C4F5-4FC2-85DB-7D1243190192}" srcOrd="0" destOrd="0" parTransId="{9C4F32E4-9DE1-43B2-A407-34F43DBED196}" sibTransId="{F2A77FAB-A2DD-4E18-AF0D-AA16C50ED318}"/>
    <dgm:cxn modelId="{3FF97C36-9FF9-49CA-942F-E6DE517D69A6}" type="presParOf" srcId="{F1C9A8DD-E262-4BC6-9EE7-68FA93250129}" destId="{80CFC295-757B-4723-BED2-3D1A1DED5C13}" srcOrd="0" destOrd="0" presId="urn:microsoft.com/office/officeart/2005/8/layout/radial6"/>
    <dgm:cxn modelId="{C2F70101-91F8-4F67-900B-8E50FFB2F3CF}" type="presParOf" srcId="{F1C9A8DD-E262-4BC6-9EE7-68FA93250129}" destId="{2EEAFE00-1D7C-43E1-9F6F-AB55C31A1054}" srcOrd="1" destOrd="0" presId="urn:microsoft.com/office/officeart/2005/8/layout/radial6"/>
    <dgm:cxn modelId="{9616034E-944C-4BCD-AF98-78B8AE33205B}" type="presParOf" srcId="{F1C9A8DD-E262-4BC6-9EE7-68FA93250129}" destId="{94A5C575-7B9E-48E4-A433-29DB05D5E1A4}" srcOrd="2" destOrd="0" presId="urn:microsoft.com/office/officeart/2005/8/layout/radial6"/>
    <dgm:cxn modelId="{441D30BA-7742-44C3-9A5C-122FA0C80E7A}" type="presParOf" srcId="{F1C9A8DD-E262-4BC6-9EE7-68FA93250129}" destId="{C90D3081-FF4E-42A4-A9E4-670E417F6FCE}" srcOrd="3" destOrd="0" presId="urn:microsoft.com/office/officeart/2005/8/layout/radial6"/>
    <dgm:cxn modelId="{7DD666B7-E4C0-4B19-9CD9-23733A48CEA5}" type="presParOf" srcId="{F1C9A8DD-E262-4BC6-9EE7-68FA93250129}" destId="{366FD9C4-A8D8-4684-9E91-6B75BA74EDE5}" srcOrd="4" destOrd="0" presId="urn:microsoft.com/office/officeart/2005/8/layout/radial6"/>
    <dgm:cxn modelId="{42AE4E2C-D338-4FB9-B141-50834C89880F}" type="presParOf" srcId="{F1C9A8DD-E262-4BC6-9EE7-68FA93250129}" destId="{55997569-BF83-4488-A82C-2EC6FE299870}" srcOrd="5" destOrd="0" presId="urn:microsoft.com/office/officeart/2005/8/layout/radial6"/>
    <dgm:cxn modelId="{F28F8030-2288-4220-BFDA-9CB67920BC97}" type="presParOf" srcId="{F1C9A8DD-E262-4BC6-9EE7-68FA93250129}" destId="{71A28553-ABC5-4485-9E80-CF75307EBA2D}" srcOrd="6" destOrd="0" presId="urn:microsoft.com/office/officeart/2005/8/layout/radial6"/>
    <dgm:cxn modelId="{04BA367A-4CA3-4BB2-A975-BC6D0429AA1B}" type="presParOf" srcId="{F1C9A8DD-E262-4BC6-9EE7-68FA93250129}" destId="{790E1F11-12D5-4A82-9850-0160D8AEDF72}" srcOrd="7" destOrd="0" presId="urn:microsoft.com/office/officeart/2005/8/layout/radial6"/>
    <dgm:cxn modelId="{E5AF7303-9B7B-49E1-A57A-28548387BD22}" type="presParOf" srcId="{F1C9A8DD-E262-4BC6-9EE7-68FA93250129}" destId="{EFFB1F77-AF45-4CE6-B56C-CF00E6F97467}" srcOrd="8" destOrd="0" presId="urn:microsoft.com/office/officeart/2005/8/layout/radial6"/>
    <dgm:cxn modelId="{026E3119-8E7D-4663-8846-71305BC4F01B}" type="presParOf" srcId="{F1C9A8DD-E262-4BC6-9EE7-68FA93250129}" destId="{8A83B698-5741-4C7E-A92B-7C8126D06560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C643A3-D98F-492B-9863-EB734FB724E7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E219F-568B-44F1-B825-24393C209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559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E219F-568B-44F1-B825-24393C2094F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97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13" Type="http://schemas.openxmlformats.org/officeDocument/2006/relationships/image" Target="../media/image24.png"/><Relationship Id="rId3" Type="http://schemas.openxmlformats.org/officeDocument/2006/relationships/image" Target="../media/image14.jpeg"/><Relationship Id="rId7" Type="http://schemas.openxmlformats.org/officeDocument/2006/relationships/image" Target="../media/image18.gif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11" Type="http://schemas.openxmlformats.org/officeDocument/2006/relationships/image" Target="../media/image22.jpeg"/><Relationship Id="rId5" Type="http://schemas.openxmlformats.org/officeDocument/2006/relationships/image" Target="../media/image16.jpg"/><Relationship Id="rId10" Type="http://schemas.openxmlformats.org/officeDocument/2006/relationships/image" Target="../media/image21.jpeg"/><Relationship Id="rId4" Type="http://schemas.openxmlformats.org/officeDocument/2006/relationships/image" Target="../media/image15.jpg"/><Relationship Id="rId9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6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828800" y="5257800"/>
            <a:ext cx="5410200" cy="13716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00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udr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752" y="4537948"/>
            <a:ext cx="4129546" cy="140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88169"/>
            <a:ext cx="2072499" cy="17168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76201"/>
            <a:ext cx="1828800" cy="18520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402681"/>
            <a:ext cx="2181225" cy="16359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43306"/>
            <a:ext cx="1843546" cy="16953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330847"/>
            <a:ext cx="2143125" cy="17077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330848"/>
            <a:ext cx="2009784" cy="17077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330848"/>
            <a:ext cx="2170226" cy="17077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flipH="1">
            <a:off x="533400" y="1905000"/>
            <a:ext cx="91440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কড়ি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90800" y="1905000"/>
            <a:ext cx="121920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হাঙ্গরের দাঁত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00600" y="1905000"/>
            <a:ext cx="121920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হাতির দাঁত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6865" y="4114800"/>
            <a:ext cx="121920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ঝিনুক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19400" y="4038600"/>
            <a:ext cx="121920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পোড়ামাটি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46288" y="4057160"/>
            <a:ext cx="121920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তামা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15200" y="5943600"/>
            <a:ext cx="121920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57600" y="5867400"/>
            <a:ext cx="121920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পয়সা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6084" y="5791200"/>
            <a:ext cx="121920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সোনা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49807" y="4038600"/>
            <a:ext cx="121920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রুপা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91400" y="1905000"/>
            <a:ext cx="121920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পাথর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6" name="Picture 25" descr="4604761046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6212" y="86033"/>
            <a:ext cx="2057400" cy="17526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85" y="4614148"/>
            <a:ext cx="2294042" cy="1329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3" y="4570033"/>
            <a:ext cx="2257425" cy="129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188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5334000"/>
            <a:ext cx="3979985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মুদ্রা বিবর্তনের ইতিহাস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57200"/>
            <a:ext cx="5949582" cy="446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950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4778" y="5943600"/>
            <a:ext cx="1996441" cy="584775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ধাতব মুদ্রা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01155" y="5942048"/>
            <a:ext cx="1600200" cy="584775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কাগজী মুদ্রা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99" y="3824468"/>
            <a:ext cx="3048001" cy="149506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3000" y="3581400"/>
            <a:ext cx="3296510" cy="183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029326850"/>
              </p:ext>
            </p:extLst>
          </p:nvPr>
        </p:nvGraphicFramePr>
        <p:xfrm>
          <a:off x="1828800" y="388234"/>
          <a:ext cx="496044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9184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0CFC295-757B-4723-BED2-3D1A1DED5C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EEAFE00-1D7C-43E1-9F6F-AB55C31A10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90D3081-FF4E-42A4-A9E4-670E417F6F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66FD9C4-A8D8-4684-9E91-6B75BA74ED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1A28553-ABC5-4485-9E80-CF75307EBA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90E1F11-12D5-4A82-9850-0160D8AEDF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A83B698-5741-4C7E-A92B-7C8126D065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Graphic spid="9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4200" y="1219200"/>
            <a:ext cx="2523448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dirty="0"/>
          </a:p>
        </p:txBody>
      </p:sp>
      <p:sp>
        <p:nvSpPr>
          <p:cNvPr id="3" name="Rectangle 2"/>
          <p:cNvSpPr/>
          <p:nvPr/>
        </p:nvSpPr>
        <p:spPr>
          <a:xfrm>
            <a:off x="533400" y="2667000"/>
            <a:ext cx="7772399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মুদ্রাকে </a:t>
            </a: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 ভাগ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 যায়</a:t>
            </a:r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কী কী?</a:t>
            </a:r>
            <a:endParaRPr lang="bn-BD" sz="4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6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0" y="1295400"/>
            <a:ext cx="2919389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5400" dirty="0"/>
          </a:p>
        </p:txBody>
      </p:sp>
      <p:sp>
        <p:nvSpPr>
          <p:cNvPr id="4" name="Rectangle 3"/>
          <p:cNvSpPr/>
          <p:nvPr/>
        </p:nvSpPr>
        <p:spPr>
          <a:xfrm>
            <a:off x="1676400" y="3352800"/>
            <a:ext cx="57912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মুদ্রার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 ব্যাংকের সম্পর্ক কী ? </a:t>
            </a:r>
          </a:p>
        </p:txBody>
      </p:sp>
    </p:spTree>
    <p:extLst>
      <p:ext uri="{BB962C8B-B14F-4D97-AF65-F5344CB8AC3E}">
        <p14:creationId xmlns:p14="http://schemas.microsoft.com/office/powerpoint/2010/main" val="152761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3657600"/>
            <a:ext cx="756262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4400" b="1" dirty="0">
                <a:latin typeface="NikoshBAN" pitchFamily="2" charset="0"/>
                <a:cs typeface="NikoshBAN" pitchFamily="2" charset="0"/>
              </a:rPr>
              <a:t>দ্রব্যের সাথে দ্রব্য বিনিময়ের অসুবিধা  কি 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bn-IN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52800" y="1295400"/>
            <a:ext cx="247696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দলীয় </a:t>
            </a:r>
            <a:r>
              <a:rPr lang="bn-IN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67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1371600"/>
            <a:ext cx="32004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819400"/>
            <a:ext cx="8686800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IN" sz="32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প্রথম দিকে ব্যবহৃত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মুদ্রার নাম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বর্তমানে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বিনিময়ের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ব্যাবহার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হ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চ্ছে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26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1100" y="3276600"/>
            <a:ext cx="66294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6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36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খ) বিনিময় কর্মকান্ডের প্রসার ঘটে </a:t>
            </a:r>
            <a:r>
              <a:rPr lang="bn-IN" sz="36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bn-IN" sz="36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5200" y="1371600"/>
            <a:ext cx="2133600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ounded Rectangle 2"/>
          <p:cNvSpPr/>
          <p:nvPr/>
        </p:nvSpPr>
        <p:spPr>
          <a:xfrm>
            <a:off x="1752600" y="5843588"/>
            <a:ext cx="6324600" cy="99060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 err="1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02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/>
            </a:extLst>
          </p:cNvPr>
          <p:cNvSpPr/>
          <p:nvPr/>
        </p:nvSpPr>
        <p:spPr>
          <a:xfrm>
            <a:off x="2743200" y="685801"/>
            <a:ext cx="4191000" cy="9539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/>
            </a:extLst>
          </p:cNvPr>
          <p:cNvSpPr/>
          <p:nvPr/>
        </p:nvSpPr>
        <p:spPr>
          <a:xfrm>
            <a:off x="1044575" y="2982913"/>
            <a:ext cx="3222625" cy="34940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3025" cmpd="thickThin">
            <a:solidFill>
              <a:schemeClr val="tx1"/>
            </a:solidFill>
            <a:prstDash val="soli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bn-IN" altLang="en-US" sz="4000" dirty="0"/>
              <a:t>মিজানুর রহমান ভুইয়া</a:t>
            </a:r>
          </a:p>
          <a:p>
            <a:pPr algn="ctr"/>
            <a:r>
              <a:rPr lang="bn-IN" altLang="en-US" sz="2400" dirty="0"/>
              <a:t>সহকারি প্রধান শিক্ষক </a:t>
            </a:r>
          </a:p>
          <a:p>
            <a:pPr algn="ctr"/>
            <a:r>
              <a:rPr lang="bn-IN" altLang="en-US" sz="2400" dirty="0"/>
              <a:t>ঘোড়াশাল আব্দুল করিম উচ্চ বিদ্যালয়</a:t>
            </a:r>
          </a:p>
          <a:p>
            <a:pPr algn="ctr"/>
            <a:r>
              <a:rPr lang="bn-IN" altLang="en-US" sz="2400" dirty="0"/>
              <a:t>মুরাদনগর, কুমিল্লা। </a:t>
            </a:r>
            <a:endParaRPr lang="en-US" altLang="en-US" sz="2400" dirty="0"/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/>
          <p:nvPr/>
        </p:nvSpPr>
        <p:spPr>
          <a:xfrm>
            <a:off x="1044576" y="1828800"/>
            <a:ext cx="3162300" cy="10255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/>
          <p:nvPr/>
        </p:nvSpPr>
        <p:spPr>
          <a:xfrm>
            <a:off x="4906963" y="2982913"/>
            <a:ext cx="3322637" cy="34940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3025" cmpd="thickThin">
            <a:solidFill>
              <a:schemeClr val="tx1"/>
            </a:solidFill>
            <a:prstDash val="soli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bn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>
              <a:defRPr/>
            </a:pPr>
            <a:endParaRPr lang="bn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>
              <a:defRPr/>
            </a:pPr>
            <a:endParaRPr lang="bn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>
              <a:defRPr/>
            </a:pPr>
            <a:endParaRPr lang="bn-IN" sz="2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>
              <a:defRPr/>
            </a:pPr>
            <a:endParaRPr lang="bn-IN" sz="2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>
              <a:defRPr/>
            </a:pPr>
            <a:endParaRPr lang="bn-IN" sz="2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>
              <a:defRPr/>
            </a:pPr>
            <a:endParaRPr lang="bn-IN" sz="2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>
              <a:defRPr/>
            </a:pPr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বাংলা-১ম পত্র</a:t>
            </a:r>
            <a:endParaRPr lang="bn-IN" sz="2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>
              <a:defRPr/>
            </a:pPr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শ্রেনীঃ </a:t>
            </a: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10ম</a:t>
            </a:r>
            <a:endParaRPr lang="bn-IN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>
              <a:defRPr/>
            </a:pPr>
            <a:endParaRPr lang="bn-IN" sz="15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/>
          <p:nvPr/>
        </p:nvSpPr>
        <p:spPr>
          <a:xfrm>
            <a:off x="4906963" y="1828800"/>
            <a:ext cx="3322637" cy="10366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106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50213" y="3200400"/>
            <a:ext cx="1650424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71494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4724400"/>
            <a:ext cx="8323839" cy="142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928116"/>
            <a:ext cx="4343400" cy="31866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0" y="940954"/>
            <a:ext cx="4128756" cy="31738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70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2895600"/>
            <a:ext cx="7010400" cy="11079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bn-BD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মুদ্রা, ব্যাংক ও ব্যাংকিং</a:t>
            </a:r>
            <a:endParaRPr lang="en-US" sz="66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75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1143000"/>
            <a:ext cx="1783090" cy="76944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9200" y="2743200"/>
            <a:ext cx="6858000" cy="30469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sz="3200" dirty="0">
                <a:solidFill>
                  <a:srgbClr val="FF0000"/>
                </a:solidFill>
              </a:rPr>
              <a:t> 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–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মুদ্রা </a:t>
            </a:r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বিবর্তনের ইতিহাস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ব্যাখ্যা করতে পারবে ।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মুদ্রা এবং ব্যাংকের সম্পর্ক</a:t>
            </a:r>
            <a:r>
              <a:rPr lang="as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 করতে পারবে ।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কাগজি মুদ্রার প্রচলন কোন শতাব্দীতে শুরু হয়েছিল তা বলতে 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7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09800"/>
            <a:ext cx="4381500" cy="28527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103" y="1905000"/>
            <a:ext cx="3312794" cy="35813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4343400" y="685800"/>
            <a:ext cx="126509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বিনিময়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78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87830"/>
            <a:ext cx="3505200" cy="26289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887656"/>
            <a:ext cx="3276600" cy="218098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133600" y="268069"/>
            <a:ext cx="518160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অসমতা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Left-Right Arrow 5"/>
          <p:cNvSpPr/>
          <p:nvPr/>
        </p:nvSpPr>
        <p:spPr>
          <a:xfrm>
            <a:off x="3771900" y="2547759"/>
            <a:ext cx="1600200" cy="640080"/>
          </a:xfrm>
          <a:prstGeom prst="left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88019" y="5410200"/>
            <a:ext cx="1803699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কম-বেশি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3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20559" y="152400"/>
            <a:ext cx="350288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 দিকে ব্যবহৃত মুদ্রা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990600"/>
            <a:ext cx="6172200" cy="18314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895600"/>
            <a:ext cx="5826900" cy="1462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454028"/>
            <a:ext cx="6172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48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05200" y="4953000"/>
            <a:ext cx="16002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বিনিময় প্রথা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5400" y="6019800"/>
            <a:ext cx="6705599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কাগজি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প্রচলন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উনবিংশ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শতাব্দীতে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81000"/>
            <a:ext cx="3901440" cy="392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76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</TotalTime>
  <Words>168</Words>
  <Application>Microsoft Office PowerPoint</Application>
  <PresentationFormat>On-screen Show (4:3)</PresentationFormat>
  <Paragraphs>61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মূল্যায়ন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 1612 i3</dc:creator>
  <cp:lastModifiedBy>ismail - [2010]</cp:lastModifiedBy>
  <cp:revision>77</cp:revision>
  <dcterms:created xsi:type="dcterms:W3CDTF">2006-08-16T00:00:00Z</dcterms:created>
  <dcterms:modified xsi:type="dcterms:W3CDTF">2020-12-25T12:39:48Z</dcterms:modified>
</cp:coreProperties>
</file>