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60" r:id="rId4"/>
    <p:sldId id="258" r:id="rId5"/>
    <p:sldId id="282" r:id="rId6"/>
    <p:sldId id="259" r:id="rId7"/>
    <p:sldId id="261" r:id="rId8"/>
    <p:sldId id="262" r:id="rId9"/>
    <p:sldId id="263" r:id="rId10"/>
    <p:sldId id="275" r:id="rId11"/>
    <p:sldId id="264" r:id="rId12"/>
    <p:sldId id="266" r:id="rId13"/>
    <p:sldId id="267" r:id="rId14"/>
    <p:sldId id="268" r:id="rId15"/>
    <p:sldId id="269" r:id="rId16"/>
    <p:sldId id="274" r:id="rId17"/>
    <p:sldId id="278" r:id="rId18"/>
    <p:sldId id="270" r:id="rId19"/>
    <p:sldId id="271" r:id="rId20"/>
    <p:sldId id="273" r:id="rId21"/>
    <p:sldId id="279" r:id="rId22"/>
    <p:sldId id="280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5FBB7-C8B5-4F4C-AA2A-1D7148CF700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828800" y="5257800"/>
            <a:ext cx="5410200" cy="1371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1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5257800" cy="25045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0" y="4267200"/>
            <a:ext cx="44196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 বিনিময়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s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62000"/>
            <a:ext cx="496316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4953000"/>
            <a:ext cx="2667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স্বর্ণ, রৌপ্য, পাথর, অন্য ধাতব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05000"/>
            <a:ext cx="403860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4139738" cy="2743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1600" y="5334000"/>
            <a:ext cx="6324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 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যুগের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 ও শহর সৃষ্টি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14400"/>
            <a:ext cx="4343400" cy="2895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09800" y="4876800"/>
            <a:ext cx="426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 সংগঠন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6" y="533400"/>
            <a:ext cx="7800727" cy="39925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0" y="5181600"/>
            <a:ext cx="40386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 বিপ্লব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22" y="762000"/>
            <a:ext cx="5164156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4953000"/>
            <a:ext cx="40386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 উন্নয়ন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219200"/>
            <a:ext cx="5101781" cy="27813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14600" y="4648200"/>
            <a:ext cx="40386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শিল্পের বিকাশ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5832231" cy="304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11315" y="5105400"/>
            <a:ext cx="335280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বীমা</a:t>
            </a:r>
          </a:p>
          <a:p>
            <a:pPr algn="ctr"/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05" y="1371600"/>
            <a:ext cx="6278990" cy="33435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00300" y="4953000"/>
            <a:ext cx="426720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42" y="990600"/>
            <a:ext cx="6421315" cy="34177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3600" y="4648200"/>
            <a:ext cx="4267200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ব্যাংকিং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/>
            </a:extLst>
          </p:cNvPr>
          <p:cNvSpPr/>
          <p:nvPr/>
        </p:nvSpPr>
        <p:spPr>
          <a:xfrm>
            <a:off x="2743200" y="685801"/>
            <a:ext cx="4191000" cy="9539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1044575" y="2982913"/>
            <a:ext cx="3222625" cy="3494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3025" cmpd="thickThin">
            <a:solidFill>
              <a:schemeClr val="tx1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bn-IN" altLang="en-US" sz="4000" dirty="0"/>
              <a:t>মিজানুর রহমান ভুইয়া</a:t>
            </a:r>
          </a:p>
          <a:p>
            <a:pPr algn="ctr"/>
            <a:r>
              <a:rPr lang="bn-IN" altLang="en-US" sz="2400" dirty="0"/>
              <a:t>সহকারি প্রধান শিক্ষক </a:t>
            </a:r>
          </a:p>
          <a:p>
            <a:pPr algn="ctr"/>
            <a:r>
              <a:rPr lang="bn-IN" altLang="en-US" sz="2400" dirty="0"/>
              <a:t>ঘোড়াশাল আব্দুল করিম উচ্চ বিদ্যালয়</a:t>
            </a:r>
          </a:p>
          <a:p>
            <a:pPr algn="ctr"/>
            <a:r>
              <a:rPr lang="bn-IN" altLang="en-US" sz="2400" dirty="0"/>
              <a:t>মুরাদনগর, কুমিল্লা। </a:t>
            </a:r>
            <a:endParaRPr lang="en-US" altLang="en-US" sz="2400" dirty="0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1044576" y="1828800"/>
            <a:ext cx="3162300" cy="1025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4906963" y="2982913"/>
            <a:ext cx="3322637" cy="3494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3025" cmpd="thickThin">
            <a:solidFill>
              <a:schemeClr val="tx1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4906963" y="1828800"/>
            <a:ext cx="3322637" cy="10366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0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3368" y="3200400"/>
            <a:ext cx="168411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4809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09800" y="914400"/>
            <a:ext cx="4800600" cy="1219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3581400"/>
            <a:ext cx="67818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আধুনিক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যুগের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বিকাশের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পগুলো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95600" y="762000"/>
            <a:ext cx="35052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048000"/>
            <a:ext cx="8915400" cy="2209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charset="0"/>
              <a:buChar char="•"/>
            </a:pP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যুগে কাগজী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ধাতব 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মুদ্রার  প্রচলন হয়?</a:t>
            </a:r>
          </a:p>
          <a:p>
            <a:pPr>
              <a:buFont typeface="Arial" charset="0"/>
              <a:buChar char="•"/>
            </a:pP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শিল্প বিপ্লব কী ব্যাখ্যা কর।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62200" y="685800"/>
            <a:ext cx="4648200" cy="1676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581400"/>
            <a:ext cx="7162800" cy="990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আধুনিক যুগের বিপ্লব সমূহ লিখে আনবে।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1752600" y="5843588"/>
            <a:ext cx="6324600" cy="9906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457200"/>
            <a:ext cx="5943600" cy="10668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6953250" cy="391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19400"/>
            <a:ext cx="9144000" cy="1295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 উৎপত্তি ও ক্রমবিকাশ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38400" y="381000"/>
            <a:ext cx="4343400" cy="1600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209800"/>
            <a:ext cx="7620000" cy="381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charset="0"/>
              <a:buChar char="•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ব্যবসায়ের উৎপত্তি ও ক্রমবিকাশের ধারা  কি তা বর্ণনা করতে পার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charset="0"/>
              <a:buChar char="•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ব্যবসায়ের উৎপত্তি ও ক্রমবিকাশের ধারা কে বিভিন্ন যুগে ভাগ করতে পার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charset="0"/>
              <a:buChar char="•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বিভিন্ন যুগে ব্যবসায়ের উৎপত্তি ও ক্রমবিকাশের পর্যায় ব্যাখ্যা করতে পার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"/>
            <a:ext cx="7265237" cy="42289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4648200"/>
            <a:ext cx="4876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প্রাচীণ যুগে পশু শিকার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14400"/>
            <a:ext cx="5588000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4800600"/>
            <a:ext cx="29718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মৎস্য শিকার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62000"/>
            <a:ext cx="4884420" cy="350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0800" y="2895600"/>
            <a:ext cx="4038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4724400"/>
            <a:ext cx="283443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ফল মূল আহরণ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3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Effect transition="out" filter="plus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0"/>
            <a:ext cx="5715000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4495800"/>
            <a:ext cx="38100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কৃষি কাজ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155</Words>
  <Application>Microsoft Office PowerPoint</Application>
  <PresentationFormat>On-screen Show (4:3)</PresentationFormat>
  <Paragraphs>45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ismail - [2010]</cp:lastModifiedBy>
  <cp:revision>53</cp:revision>
  <dcterms:created xsi:type="dcterms:W3CDTF">2015-02-13T16:30:21Z</dcterms:created>
  <dcterms:modified xsi:type="dcterms:W3CDTF">2020-12-25T12:47:24Z</dcterms:modified>
</cp:coreProperties>
</file>