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6" r:id="rId10"/>
    <p:sldId id="262" r:id="rId11"/>
    <p:sldId id="263" r:id="rId12"/>
    <p:sldId id="264" r:id="rId13"/>
    <p:sldId id="265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754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7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1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1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4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0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C6EB-E5DA-47C7-B495-F2A43B8C7DF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3DC8-6E4A-40D9-8F57-A5CFCD37A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920" y="541427"/>
            <a:ext cx="9662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ফুলের ছবি দিবো - আছির মাহমুদ এর বাংলা ব্লগ । bangla blog | সামহোয়্যার ইন  ব্লগ - বাঁধ ভাঙ্গার আওয়া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07" y="1852294"/>
            <a:ext cx="7159625" cy="40913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4" y="963717"/>
            <a:ext cx="4412428" cy="33093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44773" y="4870995"/>
            <a:ext cx="10302454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বাঙালিরা ঝাঁপিয়ে পড়েছেন স্বাধীনতার মরণপণ যুদ্ধে। সারা বাংলাদেশ তখন রণক্ষেত্র।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59" y="973118"/>
            <a:ext cx="6065735" cy="33093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3320" y="228600"/>
            <a:ext cx="512064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2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035" y="4998720"/>
            <a:ext cx="11205845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 পাকিস্তানি সেনাবাহিনীকে যেভাবেই হোক পরাজিত করতে হবে। শত্রুমুক্ত করতে হবে এই প্রিয় বাংলাদেশকে। বাংলাদেশ অর্জন করবে স্বাধীনতা।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" y="785495"/>
            <a:ext cx="5711825" cy="376713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মহান বিজয়ের মাস শুরু | ProbasNews24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7" y="785495"/>
            <a:ext cx="5508413" cy="376713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993383"/>
            <a:ext cx="105156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জাতি-ধর্ম-বর্ণ নির্বিশেষে সব পেশার মানুষ যোগ দিচ্ছেন মুক্তিযুদ্ধে। এঁরা সবাই মুক্তিযুদ্ধা, গঠিত হয়েছে মুক্তিবাহিনী।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83" y="563880"/>
            <a:ext cx="4265417" cy="40902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13" y="563880"/>
            <a:ext cx="6303497" cy="40902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" y="4998720"/>
            <a:ext cx="111861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এঁদের সবাই জীবন বাজি রেখে যুদ্ধ করেছেন। তাঁদের অনেকেই শহিদ হয়েছেন।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580071"/>
            <a:ext cx="6581660" cy="34402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8346"/>
            <a:ext cx="4739640" cy="3421980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3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7280" y="4358640"/>
            <a:ext cx="9616440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এঁদের মধ্যে সাতজনকে অসীম সাহসিকতার জন্য রাষ্ট্র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উপাধিতে ভূষিত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839275"/>
            <a:ext cx="4876800" cy="324802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0460" y="142896"/>
            <a:ext cx="405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বীরশ্রেষ্টরা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" y="1292274"/>
            <a:ext cx="30327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" y="2695033"/>
            <a:ext cx="30327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" y="4304848"/>
            <a:ext cx="3063240" cy="6400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" y="5750216"/>
            <a:ext cx="34137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1176" y="1292271"/>
            <a:ext cx="31851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9640" y="3341364"/>
            <a:ext cx="31851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রউপ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9640" y="5340135"/>
            <a:ext cx="31851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19" b="62909"/>
          <a:stretch/>
        </p:blipFill>
        <p:spPr>
          <a:xfrm>
            <a:off x="4053840" y="910742"/>
            <a:ext cx="1444431" cy="1409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 t="53944" r="44279" b="9504"/>
          <a:stretch/>
        </p:blipFill>
        <p:spPr>
          <a:xfrm>
            <a:off x="4008120" y="2415100"/>
            <a:ext cx="1625118" cy="1508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9" t="51875" r="8964" b="8918"/>
          <a:stretch/>
        </p:blipFill>
        <p:spPr>
          <a:xfrm>
            <a:off x="4075356" y="3982209"/>
            <a:ext cx="1557882" cy="1468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9" r="25613" b="62069"/>
          <a:stretch/>
        </p:blipFill>
        <p:spPr>
          <a:xfrm>
            <a:off x="4111241" y="5340135"/>
            <a:ext cx="1507441" cy="136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82" y="869854"/>
            <a:ext cx="1592098" cy="1491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30" r="76567" b="9849"/>
          <a:stretch/>
        </p:blipFill>
        <p:spPr>
          <a:xfrm>
            <a:off x="6514970" y="2911518"/>
            <a:ext cx="1668910" cy="1630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3" t="3325" r="852" b="62222"/>
          <a:stretch/>
        </p:blipFill>
        <p:spPr>
          <a:xfrm>
            <a:off x="6622262" y="4969952"/>
            <a:ext cx="1561618" cy="1510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920051" y="935205"/>
            <a:ext cx="53340" cy="5691627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1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650" y="1232190"/>
            <a:ext cx="137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25769" y="4026668"/>
            <a:ext cx="171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5769" y="5370567"/>
            <a:ext cx="171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61360" y="335280"/>
            <a:ext cx="603504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642" y="1252611"/>
            <a:ext cx="51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1310" y="1280353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113" y="2576089"/>
            <a:ext cx="9448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3413" y="2595456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4966" y="2622663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7100" y="4029815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3413" y="4005016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3413" y="5348915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6477" y="5400561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3533" y="1232188"/>
            <a:ext cx="268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অবিস্মরণীয়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611794" y="2569838"/>
            <a:ext cx="236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940040" y="3848251"/>
            <a:ext cx="171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40039" y="5233179"/>
            <a:ext cx="171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রণক্ষেত্র</a:t>
            </a:r>
            <a:endParaRPr lang="en-US" sz="3600" dirty="0"/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1586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19088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6367 -0.000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9141 -0.00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16692 -0.00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5 -0.00578 L 0.17813 -0.007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6692 -0.0071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17657 0.0055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560" y="240710"/>
            <a:ext cx="512064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46" y="1173477"/>
            <a:ext cx="25274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4020" y="1173476"/>
            <a:ext cx="24612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8560" y="1173476"/>
            <a:ext cx="499872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 তৈরি 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848" y="2460360"/>
            <a:ext cx="139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786" y="3685687"/>
            <a:ext cx="147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462" y="5050150"/>
            <a:ext cx="125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বীরশ্রষ্ঠ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8633" y="2158205"/>
            <a:ext cx="1172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শত্রুমুক্ত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3463" y="3651945"/>
            <a:ext cx="124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8633" y="514568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836920" y="1935480"/>
            <a:ext cx="30480" cy="449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0" y="396240"/>
            <a:ext cx="416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90" y="1042571"/>
            <a:ext cx="8084820" cy="454771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914400"/>
            <a:ext cx="36423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মূল্য্যয়ন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712720"/>
            <a:ext cx="842772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২৬শে মার্চকে কোন দিবস বলা হয়?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 কত সালে মুক্তিযুদ্ধ হয়েছিল?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 বীরশ্রেষ্ঠ কারা?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 সাতজন বীরশ্রেষ্ঠের নাম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040" y="624840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" y="3117116"/>
            <a:ext cx="5638800" cy="29238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760" y="3493413"/>
            <a:ext cx="4419600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চতুর্থ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03" y="387251"/>
            <a:ext cx="2569353" cy="2489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000" r="19500"/>
          <a:stretch/>
        </p:blipFill>
        <p:spPr>
          <a:xfrm>
            <a:off x="8283316" y="387251"/>
            <a:ext cx="1905000" cy="2489478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0020" y="371790"/>
            <a:ext cx="425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65" y="1079676"/>
            <a:ext cx="6381750" cy="3958733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5178159"/>
            <a:ext cx="1109472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আআমী ক্লাসে নির্ধারিত পাঠটি বাড়িতে পড়ে নিচের শব্দগুলো দ্বারা বাখ্য তৈরি করে আনবে। ( রাষ্ট্র, অবিস্মরণীয়, বঙ্গবন্ধু, স্বাধীনতা 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8940" y="313652"/>
            <a:ext cx="629412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বিদায়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9680" y="5621250"/>
            <a:ext cx="59436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99" y="1042571"/>
            <a:ext cx="6414541" cy="4367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6" y="1097024"/>
            <a:ext cx="3803615" cy="261973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3"/>
          <a:stretch/>
        </p:blipFill>
        <p:spPr>
          <a:xfrm>
            <a:off x="4420245" y="1118321"/>
            <a:ext cx="2928013" cy="259843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12" y="1123094"/>
            <a:ext cx="4235414" cy="261070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307080" y="302547"/>
            <a:ext cx="611124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524" y="5026337"/>
            <a:ext cx="1136695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যারা দেশের স্বাধীনতার জন্য যুদ্ধ করে শহিদ হয়েছেন তাদেরকে আমরা কী বলি?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" y="4210563"/>
            <a:ext cx="10881359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দেশের স্বাধীনতার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যুদ্ধ করেছেন তাদেরকে আমরা কী বলি? 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026919" y="5826265"/>
            <a:ext cx="81381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কী হতে পারে?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440" y="365760"/>
            <a:ext cx="577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22464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বীরশ্রেষ্ট বীরগাথা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13365"/>
            <a:ext cx="6096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5914" y="5975120"/>
            <a:ext cx="7820171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অংশঃ-১৯৭১ সালের--------কথা জানব।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0040" y="659815"/>
            <a:ext cx="414528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65960"/>
            <a:ext cx="10561320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 ৩.১.১ নির্ধারিত বিষয়ের বর্ণনা শুনে বুঝতে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 ১.৩.২ যুক্তব্যঞ্জন দিয়ে গঠিত শব্দ-সংবলিত বাখ্য পড়তে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লিখতে পারবে।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272735"/>
            <a:ext cx="10058400" cy="4764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49680" y="304800"/>
            <a:ext cx="100584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1635" y="3262683"/>
            <a:ext cx="1354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রণক্ষেত্র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7895" y="5031129"/>
            <a:ext cx="146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বীরগাথা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35280"/>
            <a:ext cx="461772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439" y="3262682"/>
            <a:ext cx="1651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 স্থান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7895" y="5060341"/>
            <a:ext cx="1592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বীরের গল্প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43" y="810820"/>
            <a:ext cx="2283017" cy="1714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95" y="4679849"/>
            <a:ext cx="2342448" cy="16177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348" y="2830068"/>
            <a:ext cx="2646990" cy="1595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7104" y="1494237"/>
            <a:ext cx="197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2177" y="1451468"/>
            <a:ext cx="538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বীরত্বের জন্য যারা সর্বশ্রেষ্ঠ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31888 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7" grpId="1"/>
      <p:bldP spid="8" grpId="0"/>
      <p:bldP spid="8" grpId="1"/>
      <p:bldP spid="12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48" y="1005839"/>
            <a:ext cx="5991014" cy="336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0080" y="4832983"/>
            <a:ext cx="105156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২৬ এ মার্চ। অবিস্মরনীয় সেই সময়। বঙ্গবন্ধু শেখ মুজিবুর রহমানের আহবানে শুরু হয়ে গেছে মুক্তিযুদ্ধ।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25" r="4158"/>
          <a:stretch/>
        </p:blipFill>
        <p:spPr>
          <a:xfrm>
            <a:off x="6507480" y="1021079"/>
            <a:ext cx="5394960" cy="33699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5520" y="240714"/>
            <a:ext cx="728472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ছবি দেখে তোমাদের কী মনে হচ্ছে?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560" y="399506"/>
            <a:ext cx="481584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0158" y="5388429"/>
            <a:ext cx="675458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আহবানে মুক্তিযুদ্ধ শুরু হলো?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3"/>
          <a:stretch/>
        </p:blipFill>
        <p:spPr>
          <a:xfrm>
            <a:off x="4642321" y="1310834"/>
            <a:ext cx="3296849" cy="390124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FF0000"/>
              </a:gs>
              <a:gs pos="14000">
                <a:srgbClr val="00B050"/>
              </a:gs>
              <a:gs pos="8300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382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40</cp:revision>
  <dcterms:created xsi:type="dcterms:W3CDTF">2020-12-21T10:15:23Z</dcterms:created>
  <dcterms:modified xsi:type="dcterms:W3CDTF">2020-12-25T08:11:17Z</dcterms:modified>
</cp:coreProperties>
</file>