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68" r:id="rId2"/>
    <p:sldId id="269" r:id="rId3"/>
    <p:sldId id="270" r:id="rId4"/>
    <p:sldId id="271" r:id="rId5"/>
    <p:sldId id="272" r:id="rId6"/>
    <p:sldId id="274" r:id="rId7"/>
    <p:sldId id="260" r:id="rId8"/>
    <p:sldId id="278" r:id="rId9"/>
    <p:sldId id="279" r:id="rId10"/>
    <p:sldId id="280" r:id="rId11"/>
    <p:sldId id="282" r:id="rId12"/>
    <p:sldId id="275" r:id="rId13"/>
    <p:sldId id="276" r:id="rId14"/>
    <p:sldId id="277" r:id="rId15"/>
    <p:sldId id="264" r:id="rId16"/>
    <p:sldId id="26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066DD-4D7A-4451-B9BC-BBAC65C2F22C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FF0F-2E36-4BED-B74D-A288E2582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5025-D36B-4553-97CF-DC9629F17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6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9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5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10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7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2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83" y="2727139"/>
            <a:ext cx="5229163" cy="2544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2378" y="2057418"/>
            <a:ext cx="4247636" cy="744307"/>
          </a:xfrm>
          <a:prstGeom prst="rect">
            <a:avLst/>
          </a:prstGeom>
          <a:noFill/>
        </p:spPr>
        <p:txBody>
          <a:bodyPr wrap="none" lIns="51434" tIns="25718" rIns="51434" bIns="2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99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Good Morning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272" y="0"/>
            <a:ext cx="1480728" cy="14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Visually impaired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020183D-EA80-E54C-B3E8-5E962BD6F5CE}"/>
              </a:ext>
            </a:extLst>
          </p:cNvPr>
          <p:cNvGrpSpPr/>
          <p:nvPr/>
        </p:nvGrpSpPr>
        <p:grpSpPr>
          <a:xfrm>
            <a:off x="457200" y="6096000"/>
            <a:ext cx="6135992" cy="523308"/>
            <a:chOff x="1302217" y="4155821"/>
            <a:chExt cx="6135992" cy="52330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BF5381C-3291-0B47-BB4E-174B675600BF}"/>
                </a:ext>
              </a:extLst>
            </p:cNvPr>
            <p:cNvSpPr/>
            <p:nvPr/>
          </p:nvSpPr>
          <p:spPr>
            <a:xfrm>
              <a:off x="4612613" y="4155909"/>
              <a:ext cx="2825596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diminished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55895A3-F70A-9E49-B5E6-E39936FD15B7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26614C4-9B8D-A241-B81D-D2E9B0804C21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346" y="0"/>
            <a:ext cx="1884654" cy="2107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7924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E411CB-A8EC-7141-83D1-912D0652449C}"/>
              </a:ext>
            </a:extLst>
          </p:cNvPr>
          <p:cNvSpPr txBox="1"/>
          <p:nvPr/>
        </p:nvSpPr>
        <p:spPr>
          <a:xfrm>
            <a:off x="252219" y="184807"/>
            <a:ext cx="65316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11702FE-1ACA-3C48-A0B2-E07D81346965}"/>
              </a:ext>
            </a:extLst>
          </p:cNvPr>
          <p:cNvSpPr/>
          <p:nvPr/>
        </p:nvSpPr>
        <p:spPr>
          <a:xfrm>
            <a:off x="252219" y="954388"/>
            <a:ext cx="653164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am reading the text loudly, please put your fingers on the text.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678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5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C131B5F-4743-4F46-AD2D-6F2FDF28CCEB}"/>
              </a:ext>
            </a:extLst>
          </p:cNvPr>
          <p:cNvSpPr/>
          <p:nvPr/>
        </p:nvSpPr>
        <p:spPr>
          <a:xfrm>
            <a:off x="1358188" y="516808"/>
            <a:ext cx="47708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34FF7F-C4AA-1C47-86A2-B2AC87ADF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756" y="344444"/>
            <a:ext cx="3942507" cy="263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95CD34C-4D0A-8E4E-A418-7F7C9B83485E}"/>
              </a:ext>
            </a:extLst>
          </p:cNvPr>
          <p:cNvSpPr/>
          <p:nvPr/>
        </p:nvSpPr>
        <p:spPr>
          <a:xfrm>
            <a:off x="1425145" y="3776501"/>
            <a:ext cx="8859981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group.</a:t>
            </a:r>
          </a:p>
        </p:txBody>
      </p:sp>
    </p:spTree>
    <p:extLst>
      <p:ext uri="{BB962C8B-B14F-4D97-AF65-F5344CB8AC3E}">
        <p14:creationId xmlns:p14="http://schemas.microsoft.com/office/powerpoint/2010/main" val="1549668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1DDB231-09D9-FA4D-BB3B-4F3CF73E1EFC}"/>
              </a:ext>
            </a:extLst>
          </p:cNvPr>
          <p:cNvSpPr/>
          <p:nvPr/>
        </p:nvSpPr>
        <p:spPr>
          <a:xfrm>
            <a:off x="1005015" y="3771836"/>
            <a:ext cx="8859981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pair.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F168F3-34CA-514D-8C36-4A42C28A4807}"/>
              </a:ext>
            </a:extLst>
          </p:cNvPr>
          <p:cNvSpPr/>
          <p:nvPr/>
        </p:nvSpPr>
        <p:spPr>
          <a:xfrm>
            <a:off x="2951451" y="962588"/>
            <a:ext cx="37818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1DF62D-E298-2844-BDB3-D3D4BC340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298" y="323686"/>
            <a:ext cx="3326759" cy="3129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36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63BF6B-30A8-E544-82F3-EF096237D2A0}"/>
              </a:ext>
            </a:extLst>
          </p:cNvPr>
          <p:cNvSpPr/>
          <p:nvPr/>
        </p:nvSpPr>
        <p:spPr>
          <a:xfrm>
            <a:off x="924728" y="3050478"/>
            <a:ext cx="995227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reads the text and others listen.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BC09836-49CE-6145-B684-B544268B4379}"/>
              </a:ext>
            </a:extLst>
          </p:cNvPr>
          <p:cNvSpPr/>
          <p:nvPr/>
        </p:nvSpPr>
        <p:spPr>
          <a:xfrm>
            <a:off x="2727354" y="781647"/>
            <a:ext cx="44755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0"/>
            <a:ext cx="2095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9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24"/>
            <a:ext cx="4038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/>
              <a:t>True or false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5791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Maria is not like school.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533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She is visually impaired.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53340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She can see the bird.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53340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She can see the blue sky.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394" y="5257800"/>
            <a:ext cx="5791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She can not see the beautiful  flower.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2209800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True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1143000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false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3394502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false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4191000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false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5486400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True</a:t>
            </a:r>
          </a:p>
        </p:txBody>
      </p:sp>
      <p:pic>
        <p:nvPicPr>
          <p:cNvPr id="15" name="Picture 1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709" y="0"/>
            <a:ext cx="1909527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4648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HOME WORK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5257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1. who like school?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6781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2. What is the sky </a:t>
            </a:r>
            <a:r>
              <a:rPr lang="en-US" sz="4000" b="1" dirty="0" err="1"/>
              <a:t>colour</a:t>
            </a:r>
            <a:r>
              <a:rPr lang="en-US" sz="4000" b="1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74526"/>
            <a:ext cx="6781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3. How was Maria?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37604"/>
            <a:ext cx="975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4. She has been unable to see……….?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709" y="0"/>
            <a:ext cx="1909527" cy="1851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1143000"/>
            <a:ext cx="4648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Ans. The question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340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51" y="2243822"/>
            <a:ext cx="9110514" cy="2961810"/>
          </a:xfrm>
          <a:prstGeom prst="rect">
            <a:avLst/>
          </a:prstGeom>
        </p:spPr>
      </p:pic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709" y="0"/>
            <a:ext cx="1909527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56" y="1771672"/>
            <a:ext cx="2144993" cy="35234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34478" y="2686060"/>
            <a:ext cx="2433469" cy="39268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81477" y="1600224"/>
            <a:ext cx="4633927" cy="57149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52879" y="2628909"/>
            <a:ext cx="4453237" cy="55342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24328" y="3543299"/>
            <a:ext cx="4171901" cy="55342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81477" y="971582"/>
            <a:ext cx="2986053" cy="4008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53105" y="4629136"/>
            <a:ext cx="2310765" cy="5534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55" y="3600450"/>
            <a:ext cx="2400272" cy="400046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26273" y="4686286"/>
            <a:ext cx="2541675" cy="45488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204" tIns="21603" rIns="43204" bIns="21603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53" y="0"/>
            <a:ext cx="1485847" cy="14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308" y="857283"/>
            <a:ext cx="4029027" cy="559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37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FC304C-6E0A-4BD4-99F7-C39FC3CBF0CA}"/>
              </a:ext>
            </a:extLst>
          </p:cNvPr>
          <p:cNvSpPr txBox="1"/>
          <p:nvPr/>
        </p:nvSpPr>
        <p:spPr>
          <a:xfrm>
            <a:off x="1524056" y="4000494"/>
            <a:ext cx="5143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 ABDUL KADER</a:t>
            </a:r>
          </a:p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</a:p>
          <a:p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Borni Govt. Primary School,</a:t>
            </a:r>
          </a:p>
          <a:p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Companigonj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Sylhet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01" y="1428775"/>
            <a:ext cx="2343123" cy="2343123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376" y="0"/>
            <a:ext cx="1237624" cy="1371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1400" y="685800"/>
            <a:ext cx="3171787" cy="559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37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FC304C-6E0A-4BD4-99F7-C39FC3CBF0CA}"/>
              </a:ext>
            </a:extLst>
          </p:cNvPr>
          <p:cNvSpPr txBox="1"/>
          <p:nvPr/>
        </p:nvSpPr>
        <p:spPr>
          <a:xfrm>
            <a:off x="6540502" y="3873500"/>
            <a:ext cx="5041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English.         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Five.                    </a:t>
            </a:r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Unit:20,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Lessons: 1-2</a:t>
            </a:r>
          </a:p>
          <a:p>
            <a:pPr algn="ctr"/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(Life is beautiful!)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Topic: </a:t>
            </a:r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beautiful-ready for school.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71600"/>
            <a:ext cx="2722728" cy="24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500" y="887329"/>
            <a:ext cx="617551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Let’s enjoy a video</a:t>
            </a:r>
          </a:p>
        </p:txBody>
      </p:sp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078" y="0"/>
            <a:ext cx="1397000" cy="1354663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71736"/>
              </p:ext>
            </p:extLst>
          </p:nvPr>
        </p:nvGraphicFramePr>
        <p:xfrm>
          <a:off x="1295400" y="2286000"/>
          <a:ext cx="88392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286000"/>
                        <a:ext cx="883920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1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11F3F896-CAE9-40E3-8452-518B53DA87BC}"/>
              </a:ext>
            </a:extLst>
          </p:cNvPr>
          <p:cNvSpPr/>
          <p:nvPr/>
        </p:nvSpPr>
        <p:spPr>
          <a:xfrm>
            <a:off x="3458926" y="2448567"/>
            <a:ext cx="5569169" cy="1324304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</a:rPr>
              <a:t>Today we will read…</a:t>
            </a:r>
          </a:p>
        </p:txBody>
      </p:sp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xmlns="" id="{BE98C415-16A4-4D54-8210-92823382094D}"/>
              </a:ext>
            </a:extLst>
          </p:cNvPr>
          <p:cNvSpPr/>
          <p:nvPr/>
        </p:nvSpPr>
        <p:spPr>
          <a:xfrm>
            <a:off x="2032000" y="4318000"/>
            <a:ext cx="8318500" cy="1336128"/>
          </a:xfrm>
          <a:prstGeom prst="flowChartPredefinedProcess">
            <a:avLst/>
          </a:prstGeom>
          <a:solidFill>
            <a:srgbClr val="0070C0"/>
          </a:solidFill>
          <a:ln w="38100">
            <a:solidFill>
              <a:srgbClr val="00FFC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is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beautiful!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0" y="0"/>
            <a:ext cx="1397000" cy="1040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1EE24C-BADE-4A27-830E-0FF7DC19E870}"/>
              </a:ext>
            </a:extLst>
          </p:cNvPr>
          <p:cNvSpPr txBox="1"/>
          <p:nvPr/>
        </p:nvSpPr>
        <p:spPr>
          <a:xfrm>
            <a:off x="2119619" y="1365273"/>
            <a:ext cx="7008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guess what is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4792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786" y="0"/>
            <a:ext cx="1249136" cy="12491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07397" y="369209"/>
            <a:ext cx="6379177" cy="759803"/>
          </a:xfrm>
          <a:prstGeom prst="rect">
            <a:avLst/>
          </a:prstGeom>
          <a:noFill/>
          <a:ln w="12700" cap="rnd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82296" tIns="41148" rIns="82296" bIns="41148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59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10972800" cy="5262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Listening:</a:t>
            </a:r>
          </a:p>
          <a:p>
            <a:r>
              <a:rPr lang="en-US" sz="2400" dirty="0" smtClean="0"/>
              <a:t>	1.3 </a:t>
            </a:r>
            <a:r>
              <a:rPr lang="en-US" sz="2400" dirty="0"/>
              <a:t>Recognize which words in a sentence are stressed.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3.4 Understand </a:t>
            </a:r>
            <a:r>
              <a:rPr lang="en-US" sz="2400" dirty="0"/>
              <a:t>statements made by the teacher and students.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4.2 Understand </a:t>
            </a:r>
            <a:r>
              <a:rPr lang="en-US" sz="2400" dirty="0"/>
              <a:t>and enjoy simple stories.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Speaking: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	1.1.Say </a:t>
            </a:r>
            <a:r>
              <a:rPr lang="en-US" sz="2400" dirty="0"/>
              <a:t>words, phrases and sentences with proper </a:t>
            </a:r>
            <a:r>
              <a:rPr lang="en-US" sz="2400" dirty="0" smtClean="0"/>
              <a:t>sound, stress and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intonation.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6.2.Talk </a:t>
            </a:r>
            <a:r>
              <a:rPr lang="en-US" sz="2400" dirty="0"/>
              <a:t>about people, objects, events etc.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Reading: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/>
              <a:t>	</a:t>
            </a:r>
            <a:r>
              <a:rPr lang="en-US" sz="2400" dirty="0" smtClean="0"/>
              <a:t>1.5 Read </a:t>
            </a:r>
            <a:r>
              <a:rPr lang="en-US" sz="2400" dirty="0"/>
              <a:t>words, phrases and sentences in the text with proper 	 	          pronunciation, stress and intonation.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1.7 Read </a:t>
            </a:r>
            <a:r>
              <a:rPr lang="en-US" sz="2400" dirty="0"/>
              <a:t>paragraphs, dialogues stories, letters and </a:t>
            </a:r>
            <a:r>
              <a:rPr lang="en-US" sz="2400" dirty="0" smtClean="0"/>
              <a:t>others texts.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Writing: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/>
              <a:t>	</a:t>
            </a:r>
            <a:r>
              <a:rPr lang="en-US" sz="2400" dirty="0" smtClean="0"/>
              <a:t>8.1 To </a:t>
            </a:r>
            <a:r>
              <a:rPr lang="en-US" sz="2400" dirty="0"/>
              <a:t>make sentences using words and phrases, following </a:t>
            </a:r>
            <a:r>
              <a:rPr lang="en-US" sz="2400" dirty="0" smtClean="0"/>
              <a:t>instructions.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2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8686800" cy="477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709" y="0"/>
            <a:ext cx="1909527" cy="1851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8077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Let’s see a picture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75" y="5562600"/>
            <a:ext cx="967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 smtClean="0"/>
              <a:t>are</a:t>
            </a:r>
            <a:r>
              <a:rPr lang="en-US" sz="3600" dirty="0" smtClean="0"/>
              <a:t> </a:t>
            </a:r>
            <a:r>
              <a:rPr lang="en-US" sz="3600" dirty="0"/>
              <a:t>the </a:t>
            </a:r>
            <a:r>
              <a:rPr lang="en-US" sz="3600" dirty="0" smtClean="0"/>
              <a:t>girls </a:t>
            </a:r>
            <a:r>
              <a:rPr lang="en-US" sz="3600" dirty="0"/>
              <a:t>doing in the picture?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967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They are going to school.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20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B434C1-3779-F844-862E-A33B944D09B9}"/>
              </a:ext>
            </a:extLst>
          </p:cNvPr>
          <p:cNvSpPr txBox="1"/>
          <p:nvPr/>
        </p:nvSpPr>
        <p:spPr>
          <a:xfrm>
            <a:off x="3069618" y="422151"/>
            <a:ext cx="6324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001A0A5-62F9-0D43-9625-9224A9016394}"/>
              </a:ext>
            </a:extLst>
          </p:cNvPr>
          <p:cNvGrpSpPr/>
          <p:nvPr/>
        </p:nvGrpSpPr>
        <p:grpSpPr>
          <a:xfrm>
            <a:off x="2682704" y="2870330"/>
            <a:ext cx="7098427" cy="3123812"/>
            <a:chOff x="2922903" y="2552120"/>
            <a:chExt cx="6342294" cy="312381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03B64DB-93D1-8E41-88DB-E2F3CDF9A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903" y="2552120"/>
              <a:ext cx="6342294" cy="31238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806F4CC-F396-F342-9D76-C0536616FD17}"/>
                </a:ext>
              </a:extLst>
            </p:cNvPr>
            <p:cNvSpPr/>
            <p:nvPr/>
          </p:nvSpPr>
          <p:spPr>
            <a:xfrm>
              <a:off x="3725869" y="3415590"/>
              <a:ext cx="474209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Neighborhood, Visually 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mpaired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A13802-9FCB-774B-A7F3-F38C4DD35E1C}"/>
              </a:ext>
            </a:extLst>
          </p:cNvPr>
          <p:cNvSpPr/>
          <p:nvPr/>
        </p:nvSpPr>
        <p:spPr>
          <a:xfrm>
            <a:off x="2033730" y="1576444"/>
            <a:ext cx="8120641" cy="5309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know the meaning of these following words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346" y="0"/>
            <a:ext cx="1884654" cy="21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85800"/>
            <a:ext cx="4589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</a:t>
            </a:r>
            <a:endParaRPr lang="en-US" sz="5400" dirty="0"/>
          </a:p>
        </p:txBody>
      </p:sp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0"/>
            <a:ext cx="1676400" cy="1371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020183D-EA80-E54C-B3E8-5E962BD6F5CE}"/>
              </a:ext>
            </a:extLst>
          </p:cNvPr>
          <p:cNvGrpSpPr/>
          <p:nvPr/>
        </p:nvGrpSpPr>
        <p:grpSpPr>
          <a:xfrm>
            <a:off x="457200" y="6096000"/>
            <a:ext cx="6135992" cy="523308"/>
            <a:chOff x="1302217" y="4155821"/>
            <a:chExt cx="6135992" cy="523308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F5381C-3291-0B47-BB4E-174B675600BF}"/>
                </a:ext>
              </a:extLst>
            </p:cNvPr>
            <p:cNvSpPr/>
            <p:nvPr/>
          </p:nvSpPr>
          <p:spPr>
            <a:xfrm>
              <a:off x="4612613" y="4155909"/>
              <a:ext cx="2825596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Locality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55895A3-F70A-9E49-B5E6-E39936FD15B7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26614C4-9B8D-A241-B81D-D2E9B0804C21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288</Words>
  <Application>Microsoft Office PowerPoint</Application>
  <PresentationFormat>Widescreen</PresentationFormat>
  <Paragraphs>78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Times New Roman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বাংগালগাঁও সপ্রাবি</dc:creator>
  <cp:lastModifiedBy>Microsoft account</cp:lastModifiedBy>
  <cp:revision>51</cp:revision>
  <dcterms:created xsi:type="dcterms:W3CDTF">2006-08-16T00:00:00Z</dcterms:created>
  <dcterms:modified xsi:type="dcterms:W3CDTF">2020-12-25T08:59:08Z</dcterms:modified>
</cp:coreProperties>
</file>