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3" r:id="rId6"/>
    <p:sldId id="276" r:id="rId7"/>
    <p:sldId id="264" r:id="rId8"/>
    <p:sldId id="265" r:id="rId9"/>
    <p:sldId id="266" r:id="rId10"/>
    <p:sldId id="267" r:id="rId11"/>
    <p:sldId id="268" r:id="rId12"/>
    <p:sldId id="290" r:id="rId13"/>
    <p:sldId id="269" r:id="rId14"/>
    <p:sldId id="291" r:id="rId15"/>
    <p:sldId id="278" r:id="rId16"/>
    <p:sldId id="289" r:id="rId17"/>
    <p:sldId id="271" r:id="rId18"/>
    <p:sldId id="273" r:id="rId19"/>
    <p:sldId id="274" r:id="rId20"/>
    <p:sldId id="275" r:id="rId21"/>
    <p:sldId id="292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>
      <p:cViewPr varScale="1">
        <p:scale>
          <a:sx n="82" d="100"/>
          <a:sy n="82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75354-B146-4FD6-8261-F67660E5BE6E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62125-6B45-4395-B168-C069EF21D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3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62125-6B45-4395-B168-C069EF21D0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3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use\Desktop\&#2438;&#2468;&#2494;_&#2455;&#2494;&#2459;&#2503;_&#2468;&#2507;&#2468;&#2494;_&#2474;&#2494;&#2454;&#2495;__Ata_Gache_Tota_Pakhi__Bangla_Cartoon__Bengali_Rhymes__Moople_TV_Bangla(240p)%5b2%5d.mp4" TargetMode="External"/><Relationship Id="rId1" Type="http://schemas.microsoft.com/office/2007/relationships/media" Target="file:///C:\Users\use\Desktop\&#2438;&#2468;&#2494;_&#2455;&#2494;&#2459;&#2503;_&#2468;&#2507;&#2468;&#2494;_&#2474;&#2494;&#2454;&#2495;__Ata_Gache_Tota_Pakhi__Bangla_Cartoon__Bengali_Rhymes__Moople_TV_Bangla(240p)%5b2%5d.mp4" TargetMode="Externa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8534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81000" y="685800"/>
            <a:ext cx="8382000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bn-BD" sz="6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4038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 (3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685800"/>
            <a:ext cx="41148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209800" y="54102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ডালিম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70206"/>
            <a:ext cx="3886200" cy="448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24382"/>
            <a:ext cx="4038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276671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ডালিম গাছ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5).jpg"/>
          <p:cNvPicPr>
            <a:picLocks noChangeAspect="1"/>
          </p:cNvPicPr>
          <p:nvPr/>
        </p:nvPicPr>
        <p:blipFill>
          <a:blip r:embed="rId2"/>
          <a:srcRect b="14131"/>
          <a:stretch>
            <a:fillRect/>
          </a:stretch>
        </p:blipFill>
        <p:spPr>
          <a:xfrm>
            <a:off x="1143000" y="990600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81200" y="56460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মৌচাক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30).jpg"/>
          <p:cNvPicPr>
            <a:picLocks noChangeAspect="1"/>
          </p:cNvPicPr>
          <p:nvPr/>
        </p:nvPicPr>
        <p:blipFill>
          <a:blip r:embed="rId2"/>
          <a:srcRect l="67500"/>
          <a:stretch>
            <a:fillRect/>
          </a:stretch>
        </p:blipFill>
        <p:spPr>
          <a:xfrm>
            <a:off x="2743200" y="762000"/>
            <a:ext cx="3505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4876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ডালিম গা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মউ</a:t>
            </a:r>
            <a:r>
              <a:rPr lang="en-US" sz="540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0).jpg"/>
          <p:cNvPicPr>
            <a:picLocks noChangeAspect="1"/>
          </p:cNvPicPr>
          <p:nvPr/>
        </p:nvPicPr>
        <p:blipFill>
          <a:blip r:embed="rId2"/>
          <a:srcRect l="41273" t="73084" r="23818"/>
          <a:stretch>
            <a:fillRect/>
          </a:stretch>
        </p:blipFill>
        <p:spPr>
          <a:xfrm>
            <a:off x="3581400" y="1371600"/>
            <a:ext cx="27432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53340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বউ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051" r="22051" b="35707"/>
          <a:stretch>
            <a:fillRect/>
          </a:stretch>
        </p:blipFill>
        <p:spPr bwMode="auto">
          <a:xfrm>
            <a:off x="381000" y="381000"/>
            <a:ext cx="83058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81534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বউ কথা বলছেনা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6019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বউ কথা বলেনা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আতা_গাছে_তোতা_পাখি__Ata_Gache_Tota_Pakhi__Bangla_Cartoon__Bengali_Rhymes__Moople_TV_Bangla(240p)[2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ছড়া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5240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আতা গাছে তোতা পাখি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2362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ডালিম গাছে মউ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0480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এত ডাকি তবু কথা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733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কও না কেন বউ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download (3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283931"/>
            <a:ext cx="2362200" cy="1769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download (30).jpg"/>
          <p:cNvPicPr>
            <a:picLocks noChangeAspect="1"/>
          </p:cNvPicPr>
          <p:nvPr/>
        </p:nvPicPr>
        <p:blipFill>
          <a:blip r:embed="rId3"/>
          <a:srcRect r="47636" b="33941"/>
          <a:stretch>
            <a:fillRect/>
          </a:stretch>
        </p:blipFill>
        <p:spPr>
          <a:xfrm>
            <a:off x="381000" y="299235"/>
            <a:ext cx="1600200" cy="1354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download (30).jpg"/>
          <p:cNvPicPr>
            <a:picLocks noChangeAspect="1"/>
          </p:cNvPicPr>
          <p:nvPr/>
        </p:nvPicPr>
        <p:blipFill>
          <a:blip r:embed="rId3"/>
          <a:srcRect l="69818"/>
          <a:stretch>
            <a:fillRect/>
          </a:stretch>
        </p:blipFill>
        <p:spPr>
          <a:xfrm>
            <a:off x="6629400" y="3886200"/>
            <a:ext cx="21336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images 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276225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010400" cy="315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9906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ডালিম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দল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আতা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দল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779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আতা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গাছে তোতা পাখি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এত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ডাকি তবু কথা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874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ডালিম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গাছে মৌ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3000"/>
                        </a:spcBef>
                        <a:spcAft>
                          <a:spcPts val="1200"/>
                        </a:spcAft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en-US" sz="320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কও না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কেন বউ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3048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5146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পাঠ্য বই এর ৫ পৃষ্ঠা খুলতে বলব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63714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2110264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চায়না আক্তার</a:t>
            </a:r>
          </a:p>
          <a:p>
            <a:pPr algn="ctr"/>
            <a:r>
              <a:rPr lang="en-US" sz="4800" b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4800" b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৭২ নং ঈশ্বরদী সঃ প্রাঃ বিদ্যালয়</a:t>
            </a:r>
          </a:p>
          <a:p>
            <a:pPr algn="ctr"/>
            <a:r>
              <a:rPr lang="en-US" sz="4800" b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ভাংগা, ফরিদপুর।</a:t>
            </a:r>
          </a:p>
          <a:p>
            <a:endParaRPr lang="en-US" sz="2400" b="1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5555" r="15032" b="28889"/>
          <a:stretch/>
        </p:blipFill>
        <p:spPr>
          <a:xfrm>
            <a:off x="457200" y="1676400"/>
            <a:ext cx="2286000" cy="2057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divot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144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3048000"/>
            <a:ext cx="632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প্রত্যেক ছাত্রছাত্রী কে একক ভাবে ছড়াটি আবৃত্তি করতে বলবো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842" y="3244334"/>
            <a:ext cx="8326318" cy="1200329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আতা গাছে তোতা </a:t>
            </a:r>
            <a:r>
              <a:rPr lang="bn-BD" sz="7200" b="1" smtClean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7200" b="1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smtClean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পড়া।</a:t>
            </a:r>
            <a:endParaRPr lang="en-US" sz="7200" b="1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2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8774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-7201401120618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820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62847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05740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প্রথম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বাংলা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ছড়া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৪৫ 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36010"/>
            <a:ext cx="7543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ছড়া শুনে আনন্দ লাভ করবে ওতার অভিব্যাক্তি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প্রকাশ করবে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1343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70390"/>
            <a:ext cx="4267200" cy="4735010"/>
          </a:xfrm>
          <a:prstGeom prst="rect">
            <a:avLst/>
          </a:prstGeom>
        </p:spPr>
      </p:pic>
      <p:pic>
        <p:nvPicPr>
          <p:cNvPr id="4" name="Picture 3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70390"/>
            <a:ext cx="4114800" cy="473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09600" y="51054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আতা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105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তোতা পাখি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511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90800" y="59436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আতা গাছে তোতা পাখি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733800"/>
            <a:ext cx="8229600" cy="23083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bn-IN" sz="7200" b="1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pPr algn="ctr"/>
            <a:r>
              <a:rPr lang="bn-BD" sz="7200" b="1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আতা </a:t>
            </a:r>
            <a:r>
              <a:rPr lang="bn-BD" sz="7200" b="1" dirty="0" smtClean="0">
                <a:ln w="19050">
                  <a:solidFill>
                    <a:srgbClr val="92D05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গাছে তোতা পাখি</a:t>
            </a:r>
            <a:endParaRPr lang="en-US" sz="7200" b="1" dirty="0">
              <a:ln w="19050">
                <a:solidFill>
                  <a:srgbClr val="92D050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_froot_222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300" y="329878"/>
            <a:ext cx="47244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ownload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178" y="3377878"/>
            <a:ext cx="4724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download (22).jpg"/>
          <p:cNvPicPr>
            <a:picLocks noChangeAspect="1"/>
          </p:cNvPicPr>
          <p:nvPr/>
        </p:nvPicPr>
        <p:blipFill>
          <a:blip r:embed="rId4"/>
          <a:srcRect t="15384"/>
          <a:stretch>
            <a:fillRect/>
          </a:stretch>
        </p:blipFill>
        <p:spPr>
          <a:xfrm>
            <a:off x="381000" y="457200"/>
            <a:ext cx="3314700" cy="327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42672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আতা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1343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88066"/>
            <a:ext cx="3505200" cy="2026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81000"/>
            <a:ext cx="3581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34496"/>
            <a:ext cx="3505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1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775" y="2926948"/>
            <a:ext cx="3733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53340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তোতা পাখি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151</Words>
  <Application>Microsoft Office PowerPoint</Application>
  <PresentationFormat>On-screen Show (4:3)</PresentationFormat>
  <Paragraphs>47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PTI-04</dc:creator>
  <cp:lastModifiedBy>use</cp:lastModifiedBy>
  <cp:revision>86</cp:revision>
  <dcterms:created xsi:type="dcterms:W3CDTF">2006-08-16T00:00:00Z</dcterms:created>
  <dcterms:modified xsi:type="dcterms:W3CDTF">2020-12-25T16:54:18Z</dcterms:modified>
</cp:coreProperties>
</file>