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7" r:id="rId9"/>
    <p:sldId id="275" r:id="rId10"/>
    <p:sldId id="276" r:id="rId11"/>
    <p:sldId id="278" r:id="rId12"/>
    <p:sldId id="279" r:id="rId13"/>
    <p:sldId id="265" r:id="rId14"/>
    <p:sldId id="263" r:id="rId15"/>
    <p:sldId id="266" r:id="rId16"/>
    <p:sldId id="282" r:id="rId17"/>
    <p:sldId id="267" r:id="rId18"/>
    <p:sldId id="268" r:id="rId19"/>
    <p:sldId id="281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C96F-B937-44E5-B088-709A2D5D03FB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32EC3-A317-4A25-A0B8-0F0B980B8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80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2EC3-A317-4A25-A0B8-0F0B980B8CD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38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2EC3-A317-4A25-A0B8-0F0B980B8CD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3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0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9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5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297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77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63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7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25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02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5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634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BF83D-36A0-4BF6-AD3E-1AEED4192F90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2B285-5F95-4519-AB9C-1B5B45B77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7356"/>
            <a:ext cx="11049000" cy="5665561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524" y="602807"/>
            <a:ext cx="5036859" cy="3493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49680" y="1796738"/>
            <a:ext cx="5129800" cy="1938992"/>
          </a:xfrm>
          <a:prstGeom prst="rect">
            <a:avLst/>
          </a:prstGeom>
          <a:solidFill>
            <a:schemeClr val="accent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 </a:t>
            </a:r>
            <a:endParaRPr lang="en-US" sz="60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9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7772" y="239485"/>
            <a:ext cx="6610177" cy="4901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79914" y="5627914"/>
            <a:ext cx="6338035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মিষ্টি সুরে শিস দিয়ে ডাকে 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1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48318"/>
            <a:ext cx="9231085" cy="5185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80658" y="5704113"/>
            <a:ext cx="562791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ডানার ওপরে চওড়া দাগ টানা।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41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692" y="148317"/>
            <a:ext cx="4762500" cy="645931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53792" y="3377972"/>
            <a:ext cx="6139543" cy="1323439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লেজ বেশ লম্বা।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5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318" y="0"/>
            <a:ext cx="8001001" cy="4735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199" y="4735285"/>
            <a:ext cx="6281057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4409" y="6074167"/>
            <a:ext cx="3966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৫৩ পৃষ্ঠা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 নাম্বার প্যারা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03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04" y="485758"/>
            <a:ext cx="321266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বর্ণ বিশ্লেষন</a:t>
            </a:r>
            <a:endParaRPr lang="en-US" sz="4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916" y="1852668"/>
            <a:ext cx="122053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3701" y="1852668"/>
            <a:ext cx="423745" cy="52322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1">
                    <a:lumMod val="75000"/>
                  </a:schemeClr>
                </a:solidFill>
              </a:rPr>
              <a:t>ষ্ট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8698" y="1843805"/>
            <a:ext cx="47392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</a:rPr>
              <a:t>ষ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332" y="1843805"/>
            <a:ext cx="4850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916" y="2968302"/>
            <a:ext cx="1126277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3340" y="2955667"/>
            <a:ext cx="52410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ট্ট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2593" y="2986550"/>
            <a:ext cx="4906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214" y="2968302"/>
            <a:ext cx="468351" cy="769441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204" y="4308673"/>
            <a:ext cx="1049334" cy="76944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7668" y="4322577"/>
            <a:ext cx="657919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2593" y="4370228"/>
            <a:ext cx="59101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3097" y="4339020"/>
            <a:ext cx="624468" cy="707886"/>
          </a:xfrm>
          <a:prstGeom prst="rect">
            <a:avLst/>
          </a:prstGeom>
          <a:solidFill>
            <a:srgbClr val="00B050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762263"/>
            <a:ext cx="15784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-কষ্ট,নষ্ট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1" y="3145971"/>
            <a:ext cx="174171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ভূট্ট,খোট্টা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832" y="4484104"/>
            <a:ext cx="1948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খাম্বা,কম্বল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0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864" y="758276"/>
            <a:ext cx="14440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159" y="1550130"/>
            <a:ext cx="55724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-পাখির শরীর বা পাখার আবরন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159" y="2927252"/>
            <a:ext cx="9515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-দীর্ঘ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0541" y="4142122"/>
            <a:ext cx="12744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-প্রশস্ত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541" y="5033826"/>
            <a:ext cx="29005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নিজস্ব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252" y="6049712"/>
            <a:ext cx="135613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864" y="1589272"/>
            <a:ext cx="144408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4" y="2865697"/>
            <a:ext cx="144408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endParaRPr lang="en-US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304" y="4172899"/>
            <a:ext cx="125411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304" y="5123757"/>
            <a:ext cx="1444081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9206" y="5964673"/>
            <a:ext cx="1415475" cy="769441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-মিঠা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239485" y="4615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2228" y="319130"/>
            <a:ext cx="237308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দলঃ 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228" y="1382485"/>
            <a:ext cx="7151914" cy="144655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ঝোপ,বেশ,ডানা,পাখি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9485" y="33358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2228" y="3193458"/>
            <a:ext cx="19812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 দল</a:t>
            </a:r>
            <a:endParaRPr lang="en-US" sz="4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2228" y="4691743"/>
            <a:ext cx="643345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ষ্ট,ট্ট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5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89" y="601900"/>
            <a:ext cx="258708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তৈরিঃ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409" y="1696320"/>
            <a:ext cx="116264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মিষ্টি-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756" y="1660189"/>
            <a:ext cx="43965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মিষ্টি সুরে গান গায়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27" y="2656923"/>
            <a:ext cx="140797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জাতীয়-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3697" y="2676293"/>
            <a:ext cx="539984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জাতীয় পাখি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47" y="3555971"/>
            <a:ext cx="140505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ছোট্ট-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059" y="3555971"/>
            <a:ext cx="568712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দোয়াল একটি ছোট্ট পাখি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8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78" y="189571"/>
            <a:ext cx="3978065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 আলোচনাঃ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80" y="1237785"/>
            <a:ext cx="6731620" cy="76944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ক.আমাদের জাতীয় পাখির নাম কি?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053" y="2253995"/>
            <a:ext cx="271850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উত্তরঃদোয়েল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478" y="3157186"/>
            <a:ext cx="4601737" cy="76944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খ.দোয়েলের রং কেমন?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053" y="4318419"/>
            <a:ext cx="377442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উত্তরঃসাদা ও কালো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780" y="5221610"/>
            <a:ext cx="456323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গ.দোয়েল পাখি কি দে</a:t>
            </a:r>
            <a:r>
              <a:rPr lang="bn-IN" sz="4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053" y="6048601"/>
            <a:ext cx="48061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উত্তরঃশিস দেয়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4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6971" cy="60683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5143" y="718457"/>
            <a:ext cx="9427029" cy="474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20240" y="5241157"/>
            <a:ext cx="3559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012" y="1844040"/>
            <a:ext cx="5307748" cy="768289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bn-IN" sz="6000" b="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IN" sz="6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19" y="2880360"/>
            <a:ext cx="5144462" cy="380042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40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র্গাপুর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আশুগঞ্জ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ব্রাক্ষণবাড়িয়া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bn-IN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োবাইল নং ঃ০১৭৩১-১৪৭০৪৭  ।</a:t>
            </a:r>
          </a:p>
          <a:p>
            <a:pPr marL="0" indent="0">
              <a:buNone/>
            </a:pPr>
            <a:endParaRPr lang="en-US" sz="4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075" y="1825365"/>
            <a:ext cx="5183188" cy="878403"/>
          </a:xfr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bn-IN" sz="6000" b="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4308" y="2926080"/>
            <a:ext cx="5406652" cy="3801292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endParaRPr lang="en-US" smtClean="0">
              <a:solidFill>
                <a:schemeClr val="accent2"/>
              </a:solidFill>
            </a:endParaRPr>
          </a:p>
          <a:p>
            <a:r>
              <a:rPr lang="bn-IN" smtClean="0">
                <a:solidFill>
                  <a:schemeClr val="accent2"/>
                </a:solidFill>
              </a:rPr>
              <a:t>শ্রেনীঃ৩য়</a:t>
            </a:r>
            <a:endParaRPr lang="bn-IN" sz="60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পাঠঃঅধ্যায়-১২</a:t>
            </a:r>
          </a:p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</a:p>
          <a:p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21/12/20</a:t>
            </a:r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16880" y="92676"/>
            <a:ext cx="2721430" cy="1325563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:\Users\lol\Documents\IMG_20180109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1811214" cy="1535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18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730" y="289931"/>
            <a:ext cx="6179635" cy="463472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1" y="5522243"/>
            <a:ext cx="11179628" cy="707886"/>
          </a:xfrm>
          <a:prstGeom prst="rect">
            <a:avLst/>
          </a:prstGeom>
          <a:solidFill>
            <a:schemeClr val="tx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৫৩ পৃষ্ঠায় তিন নাম্বার প্যারা পড়। </a:t>
            </a:r>
            <a:endParaRPr lang="en-US" sz="6000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4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95" y="953578"/>
            <a:ext cx="1081668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98" y="1938431"/>
            <a:ext cx="511840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ক.দোয়েল আমাদের কি পাখি ?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658" y="2800474"/>
            <a:ext cx="488423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খ.শিস দেয় কোন পাখি?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83" y="3611252"/>
            <a:ext cx="461660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গ.দোয়েল পাখির রঙ কেমন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563" y="4297087"/>
            <a:ext cx="15444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5142" y="138977"/>
            <a:ext cx="279895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মূল্যয়ন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198" y="4982922"/>
            <a:ext cx="146917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563" y="5594975"/>
            <a:ext cx="1310267" cy="584775"/>
          </a:xfrm>
          <a:prstGeom prst="rect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পালক-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0581" y="4422811"/>
            <a:ext cx="139390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মিষ্টি-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0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96" y="393401"/>
            <a:ext cx="3557238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মূল্যয়নঃ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932" y="1839951"/>
            <a:ext cx="915515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পাখি সম্পর্কে পাঁচটি বাক্য লেখ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114" y="227034"/>
            <a:ext cx="4724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</a:t>
            </a:r>
            <a:r>
              <a:rPr lang="bn-IN" sz="80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মঅনুশীলন </a:t>
            </a:r>
            <a:endParaRPr lang="en-US" sz="8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805" y="1773044"/>
            <a:ext cx="4438185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করে শব্দ লিখবেঃ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561" y="2888166"/>
            <a:ext cx="81403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</a:rPr>
              <a:t>ষ্ট-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561" y="3775359"/>
            <a:ext cx="8140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ম্ব-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61" y="4767371"/>
            <a:ext cx="81403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ট্ট-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26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591" y="4962824"/>
            <a:ext cx="3044283" cy="1015663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911" y="442066"/>
            <a:ext cx="4637189" cy="42156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5622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37371" cy="6166304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/>
            </a:solidFill>
          </a:ln>
        </p:spPr>
        <p:txBody>
          <a:bodyPr/>
          <a:lstStyle/>
          <a:p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শ্রবন যোগ্য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সরে</a:t>
            </a: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,শুদ্ধ ও স্পষ্ট উচ্চারণে পড়তে পারবে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যুক্তবর্ণ ভেঙ্গে দেখাতে পারবে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১.৫.১শব্দের </a:t>
            </a:r>
            <a:r>
              <a:rPr lang="bn-IN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ও বাক্য </a:t>
            </a: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২.৩.৬ প্রশ্নের উত্তর লিখতে 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পাখির বর্ণনা পড়তে ও বিষয়বস্তু শুনে বুঝতে পারবে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7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100362" y="1375332"/>
            <a:ext cx="4683512" cy="3754874"/>
          </a:xfrm>
          <a:prstGeom prst="rect">
            <a:avLst/>
          </a:prstGeom>
          <a:solidFill>
            <a:schemeClr val="accent6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ছড়া বলি</a:t>
            </a:r>
          </a:p>
          <a:p>
            <a:r>
              <a:rPr lang="bn-IN" sz="4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গাছের তোতা পাখি </a:t>
            </a:r>
          </a:p>
          <a:p>
            <a:r>
              <a:rPr lang="bn-IN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 গাছের মৌ</a:t>
            </a:r>
          </a:p>
          <a:p>
            <a:r>
              <a:rPr lang="bn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 ডাকি তবু  কথা</a:t>
            </a:r>
          </a:p>
          <a:p>
            <a:r>
              <a:rPr lang="bn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কওনা কেন বউ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0827" y="1398448"/>
            <a:ext cx="6329485" cy="3731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338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243" y="4719511"/>
            <a:ext cx="2974843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আমর শিখব পাখিদের কথা । 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660" y="103688"/>
            <a:ext cx="2743287" cy="2132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6180" y="169606"/>
            <a:ext cx="2711854" cy="2485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12" y="2732314"/>
            <a:ext cx="2843135" cy="2083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664" y="2713073"/>
            <a:ext cx="3456797" cy="193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941" y="2822932"/>
            <a:ext cx="3152093" cy="1824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7815" y="100737"/>
            <a:ext cx="3660496" cy="2485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12" y="4923243"/>
            <a:ext cx="3422571" cy="1750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3115" y="4767671"/>
            <a:ext cx="2894919" cy="1965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47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916" y="329525"/>
            <a:ext cx="3590693" cy="369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60" y="362959"/>
            <a:ext cx="4038779" cy="363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093" y="362959"/>
            <a:ext cx="3158450" cy="3632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64640" y="5327732"/>
            <a:ext cx="1023953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জাতীয় পাখি</a:t>
            </a:r>
            <a:r>
              <a:rPr lang="bn-IN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7200" dirty="0" smtClean="0">
                <a:solidFill>
                  <a:srgbClr val="00B050"/>
                </a:solidFill>
              </a:rPr>
              <a:t> 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56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614" y="179615"/>
            <a:ext cx="49530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385458" y="5529943"/>
            <a:ext cx="404948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ছোট্ট </a:t>
            </a:r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দোয়েল 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7" y="81642"/>
            <a:ext cx="977537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8" y="5246914"/>
            <a:ext cx="97753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ঝোপে ঝাড়ে,গাছের কোটোরে,দালানের ফাঁকে ফোকরে থাকে। 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0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134" y="312088"/>
            <a:ext cx="5253038" cy="4715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64934" y="5431972"/>
            <a:ext cx="78438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সাদাকালোয় সাজানো তার পালকের পোশাক   </a:t>
            </a:r>
            <a:endParaRPr lang="en-US" sz="44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2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272</Words>
  <Application>Microsoft Office PowerPoint</Application>
  <PresentationFormat>Custom</PresentationFormat>
  <Paragraphs>104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</vt:lpstr>
      <vt:lpstr>পরিচিতি</vt:lpstr>
      <vt:lpstr>শিখন ফল ১.৪.১ শ্রবন যোগ্য সরে,শুদ্ধ ও স্পষ্ট উচ্চারণে পড়তে পারবে ১.৪.১ যুক্তবর্ণ ভেঙ্গে দেখাতে পারবে  ১.৫.১শব্দের অর্থ ও বাক্য তৈরি পারবে  ২.৩.৬ প্রশ্নের উত্তর লিখতে পারবে ৩.৩.১ পাখির বর্ণনা পড়তে ও বিষয়বস্তু শুনে বুঝতে পারবে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শুভেচ্ছা সবাইকে</dc:title>
  <dc:creator>Acer1</dc:creator>
  <cp:lastModifiedBy>Md Rasel</cp:lastModifiedBy>
  <cp:revision>141</cp:revision>
  <dcterms:created xsi:type="dcterms:W3CDTF">2016-10-17T02:54:00Z</dcterms:created>
  <dcterms:modified xsi:type="dcterms:W3CDTF">2020-12-25T13:14:56Z</dcterms:modified>
</cp:coreProperties>
</file>