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4"/>
  </p:notesMasterIdLst>
  <p:sldIdLst>
    <p:sldId id="288" r:id="rId2"/>
    <p:sldId id="257" r:id="rId3"/>
    <p:sldId id="258" r:id="rId4"/>
    <p:sldId id="259" r:id="rId5"/>
    <p:sldId id="260" r:id="rId6"/>
    <p:sldId id="262" r:id="rId7"/>
    <p:sldId id="264" r:id="rId8"/>
    <p:sldId id="265" r:id="rId9"/>
    <p:sldId id="266" r:id="rId10"/>
    <p:sldId id="269" r:id="rId11"/>
    <p:sldId id="270" r:id="rId12"/>
    <p:sldId id="285" r:id="rId13"/>
    <p:sldId id="272" r:id="rId14"/>
    <p:sldId id="282" r:id="rId15"/>
    <p:sldId id="276" r:id="rId16"/>
    <p:sldId id="274" r:id="rId17"/>
    <p:sldId id="277" r:id="rId18"/>
    <p:sldId id="278" r:id="rId19"/>
    <p:sldId id="279" r:id="rId20"/>
    <p:sldId id="284" r:id="rId21"/>
    <p:sldId id="280" r:id="rId22"/>
    <p:sldId id="286" r:id="rId2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5CB1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20"/>
    <p:restoredTop sz="93969" autoAdjust="0"/>
  </p:normalViewPr>
  <p:slideViewPr>
    <p:cSldViewPr snapToGrid="0">
      <p:cViewPr varScale="1">
        <p:scale>
          <a:sx n="69" d="100"/>
          <a:sy n="69" d="100"/>
        </p:scale>
        <p:origin x="756" y="6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52E7419-C1E0-436D-AC87-4B26D548B9A4}" type="doc">
      <dgm:prSet loTypeId="urn:microsoft.com/office/officeart/2011/layout/HexagonRadial" loCatId="cycle" qsTypeId="urn:microsoft.com/office/officeart/2005/8/quickstyle/simple1" qsCatId="simple" csTypeId="urn:microsoft.com/office/officeart/2005/8/colors/accent1_2" csCatId="accent1" phldr="1"/>
      <dgm:spPr/>
      <dgm:t>
        <a:bodyPr/>
        <a:lstStyle/>
        <a:p>
          <a:endParaRPr lang="en-US"/>
        </a:p>
      </dgm:t>
    </dgm:pt>
    <dgm:pt modelId="{E1592DED-44B7-45E9-B490-5E3E28F2CC5F}">
      <dgm:prSet phldrT="[Text]" custT="1"/>
      <dgm:spPr>
        <a:solidFill>
          <a:srgbClr val="FFC000"/>
        </a:solidFill>
        <a:ln w="76200">
          <a:solidFill>
            <a:srgbClr val="C00000"/>
          </a:solidFill>
        </a:ln>
      </dgm:spPr>
      <dgm:t>
        <a:bodyPr/>
        <a:lstStyle/>
        <a:p>
          <a:r>
            <a:rPr lang="bn-IN" sz="4000" b="1" dirty="0" smtClean="0">
              <a:solidFill>
                <a:srgbClr val="7030A0"/>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শা</a:t>
          </a:r>
          <a:r>
            <a:rPr lang="en-US" sz="4000" b="1" dirty="0" err="1" smtClean="0">
              <a:solidFill>
                <a:srgbClr val="7030A0"/>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পলা</a:t>
          </a:r>
          <a:r>
            <a:rPr lang="en-US" sz="4000" b="1" dirty="0" smtClean="0">
              <a:solidFill>
                <a:srgbClr val="7030A0"/>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endParaRPr lang="en-US" sz="4000" b="1" dirty="0">
            <a:solidFill>
              <a:srgbClr val="7030A0"/>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endParaRPr>
        </a:p>
      </dgm:t>
    </dgm:pt>
    <dgm:pt modelId="{5602B3CB-D6F2-434E-85CB-0CF3957556F5}" type="parTrans" cxnId="{A5737F5C-7227-4BC0-8E2F-299E41559239}">
      <dgm:prSet/>
      <dgm:spPr/>
      <dgm:t>
        <a:bodyPr/>
        <a:lstStyle/>
        <a:p>
          <a:endParaRPr lang="en-US" sz="3600">
            <a:latin typeface="NikoshBAN" panose="02000000000000000000" pitchFamily="2" charset="0"/>
            <a:cs typeface="NikoshBAN" panose="02000000000000000000" pitchFamily="2" charset="0"/>
          </a:endParaRPr>
        </a:p>
      </dgm:t>
    </dgm:pt>
    <dgm:pt modelId="{36B54F67-C1CE-409B-A885-7420DFEF38B0}" type="sibTrans" cxnId="{A5737F5C-7227-4BC0-8E2F-299E41559239}">
      <dgm:prSet/>
      <dgm:spPr/>
      <dgm:t>
        <a:bodyPr/>
        <a:lstStyle/>
        <a:p>
          <a:endParaRPr lang="en-US" sz="3600">
            <a:latin typeface="NikoshBAN" panose="02000000000000000000" pitchFamily="2" charset="0"/>
            <a:cs typeface="NikoshBAN" panose="02000000000000000000" pitchFamily="2" charset="0"/>
          </a:endParaRPr>
        </a:p>
      </dgm:t>
    </dgm:pt>
    <dgm:pt modelId="{4FF232C4-6EFD-4A3B-905A-E3FB8F1734DF}">
      <dgm:prSet phldrT="[Text]" custT="1"/>
      <dgm:spPr>
        <a:solidFill>
          <a:srgbClr val="C00000"/>
        </a:solidFill>
        <a:ln w="57150">
          <a:solidFill>
            <a:srgbClr val="FFFF00"/>
          </a:solidFill>
        </a:ln>
      </dgm:spPr>
      <dgm:t>
        <a:bodyPr/>
        <a:lstStyle/>
        <a:p>
          <a:r>
            <a:rPr lang="bn-IN" sz="3600" dirty="0">
              <a:latin typeface="NikoshBAN" panose="02000000000000000000" pitchFamily="2" charset="0"/>
              <a:cs typeface="NikoshBAN" panose="02000000000000000000" pitchFamily="2" charset="0"/>
            </a:rPr>
            <a:t>নির্যাতিত</a:t>
          </a:r>
          <a:endParaRPr lang="en-US" sz="3600" dirty="0">
            <a:latin typeface="NikoshBAN" panose="02000000000000000000" pitchFamily="2" charset="0"/>
            <a:cs typeface="NikoshBAN" panose="02000000000000000000" pitchFamily="2" charset="0"/>
          </a:endParaRPr>
        </a:p>
      </dgm:t>
    </dgm:pt>
    <dgm:pt modelId="{C67478C5-C0DE-422A-99BE-8479261C3763}" type="parTrans" cxnId="{413C8FDE-8782-4357-8502-68E62EC337DC}">
      <dgm:prSet/>
      <dgm:spPr/>
      <dgm:t>
        <a:bodyPr/>
        <a:lstStyle/>
        <a:p>
          <a:endParaRPr lang="en-US" sz="3600">
            <a:latin typeface="NikoshBAN" panose="02000000000000000000" pitchFamily="2" charset="0"/>
            <a:cs typeface="NikoshBAN" panose="02000000000000000000" pitchFamily="2" charset="0"/>
          </a:endParaRPr>
        </a:p>
      </dgm:t>
    </dgm:pt>
    <dgm:pt modelId="{2DD2D17A-AFE2-4E0B-AD45-671063469F15}" type="sibTrans" cxnId="{413C8FDE-8782-4357-8502-68E62EC337DC}">
      <dgm:prSet/>
      <dgm:spPr/>
      <dgm:t>
        <a:bodyPr/>
        <a:lstStyle/>
        <a:p>
          <a:endParaRPr lang="en-US" sz="3600">
            <a:latin typeface="NikoshBAN" panose="02000000000000000000" pitchFamily="2" charset="0"/>
            <a:cs typeface="NikoshBAN" panose="02000000000000000000" pitchFamily="2" charset="0"/>
          </a:endParaRPr>
        </a:p>
      </dgm:t>
    </dgm:pt>
    <dgm:pt modelId="{47980AAA-2A85-4970-A9DD-337EE8B1870E}">
      <dgm:prSet phldrT="[Text]" custT="1"/>
      <dgm:spPr>
        <a:solidFill>
          <a:srgbClr val="FF0000"/>
        </a:solidFill>
        <a:ln w="57150">
          <a:solidFill>
            <a:srgbClr val="FFFF00"/>
          </a:solidFill>
        </a:ln>
      </dgm:spPr>
      <dgm:t>
        <a:bodyPr/>
        <a:lstStyle/>
        <a:p>
          <a:r>
            <a:rPr lang="bn-IN" sz="3600" dirty="0">
              <a:latin typeface="NikoshBAN" panose="02000000000000000000" pitchFamily="2" charset="0"/>
              <a:cs typeface="NikoshBAN" panose="02000000000000000000" pitchFamily="2" charset="0"/>
            </a:rPr>
            <a:t>নিপীড়িত</a:t>
          </a:r>
          <a:endParaRPr lang="en-US" sz="3600" dirty="0">
            <a:latin typeface="NikoshBAN" panose="02000000000000000000" pitchFamily="2" charset="0"/>
            <a:cs typeface="NikoshBAN" panose="02000000000000000000" pitchFamily="2" charset="0"/>
          </a:endParaRPr>
        </a:p>
      </dgm:t>
    </dgm:pt>
    <dgm:pt modelId="{20018321-7981-4F80-8AD9-F58FC945413C}" type="parTrans" cxnId="{8F09BCEC-ED44-48D1-B1BE-FAA00713E2DB}">
      <dgm:prSet/>
      <dgm:spPr/>
      <dgm:t>
        <a:bodyPr/>
        <a:lstStyle/>
        <a:p>
          <a:endParaRPr lang="en-US" sz="3600">
            <a:latin typeface="NikoshBAN" panose="02000000000000000000" pitchFamily="2" charset="0"/>
            <a:cs typeface="NikoshBAN" panose="02000000000000000000" pitchFamily="2" charset="0"/>
          </a:endParaRPr>
        </a:p>
      </dgm:t>
    </dgm:pt>
    <dgm:pt modelId="{271ED7AD-2DCC-4C79-B58B-B53CB3ADD788}" type="sibTrans" cxnId="{8F09BCEC-ED44-48D1-B1BE-FAA00713E2DB}">
      <dgm:prSet/>
      <dgm:spPr/>
      <dgm:t>
        <a:bodyPr/>
        <a:lstStyle/>
        <a:p>
          <a:endParaRPr lang="en-US" sz="3600">
            <a:latin typeface="NikoshBAN" panose="02000000000000000000" pitchFamily="2" charset="0"/>
            <a:cs typeface="NikoshBAN" panose="02000000000000000000" pitchFamily="2" charset="0"/>
          </a:endParaRPr>
        </a:p>
      </dgm:t>
    </dgm:pt>
    <dgm:pt modelId="{D55A8F02-CB44-4F12-B7F1-DBD70A1419C8}">
      <dgm:prSet phldrT="[Text]" custT="1"/>
      <dgm:spPr>
        <a:solidFill>
          <a:srgbClr val="00B0F0"/>
        </a:solidFill>
        <a:ln w="57150">
          <a:solidFill>
            <a:srgbClr val="FFFF00"/>
          </a:solidFill>
        </a:ln>
      </dgm:spPr>
      <dgm:t>
        <a:bodyPr/>
        <a:lstStyle/>
        <a:p>
          <a:r>
            <a:rPr lang="bn-IN" sz="3200" dirty="0">
              <a:latin typeface="NikoshBAN" panose="02000000000000000000" pitchFamily="2" charset="0"/>
              <a:cs typeface="NikoshBAN" panose="02000000000000000000" pitchFamily="2" charset="0"/>
            </a:rPr>
            <a:t>মজলুম </a:t>
          </a:r>
          <a:endParaRPr lang="en-US" sz="3200" dirty="0">
            <a:latin typeface="NikoshBAN" panose="02000000000000000000" pitchFamily="2" charset="0"/>
            <a:cs typeface="NikoshBAN" panose="02000000000000000000" pitchFamily="2" charset="0"/>
          </a:endParaRPr>
        </a:p>
      </dgm:t>
    </dgm:pt>
    <dgm:pt modelId="{892A31DF-FE19-43ED-92BA-9A5746173065}" type="parTrans" cxnId="{61005EC9-291F-4D4A-9D7B-CFE7A755A126}">
      <dgm:prSet/>
      <dgm:spPr/>
      <dgm:t>
        <a:bodyPr/>
        <a:lstStyle/>
        <a:p>
          <a:endParaRPr lang="en-US" sz="3600">
            <a:latin typeface="NikoshBAN" panose="02000000000000000000" pitchFamily="2" charset="0"/>
            <a:cs typeface="NikoshBAN" panose="02000000000000000000" pitchFamily="2" charset="0"/>
          </a:endParaRPr>
        </a:p>
      </dgm:t>
    </dgm:pt>
    <dgm:pt modelId="{66EA1A29-64E8-475E-B317-C2F6FD779666}" type="sibTrans" cxnId="{61005EC9-291F-4D4A-9D7B-CFE7A755A126}">
      <dgm:prSet/>
      <dgm:spPr/>
      <dgm:t>
        <a:bodyPr/>
        <a:lstStyle/>
        <a:p>
          <a:endParaRPr lang="en-US" sz="3600">
            <a:latin typeface="NikoshBAN" panose="02000000000000000000" pitchFamily="2" charset="0"/>
            <a:cs typeface="NikoshBAN" panose="02000000000000000000" pitchFamily="2" charset="0"/>
          </a:endParaRPr>
        </a:p>
      </dgm:t>
    </dgm:pt>
    <dgm:pt modelId="{19E7211A-4702-4B4D-A31F-BAAA779DF3CF}">
      <dgm:prSet phldrT="[Text]" custT="1"/>
      <dgm:spPr>
        <a:solidFill>
          <a:srgbClr val="002060"/>
        </a:solidFill>
        <a:ln w="57150">
          <a:solidFill>
            <a:srgbClr val="FFFF00"/>
          </a:solidFill>
        </a:ln>
      </dgm:spPr>
      <dgm:t>
        <a:bodyPr/>
        <a:lstStyle/>
        <a:p>
          <a:r>
            <a:rPr lang="bn-IN" sz="3200" dirty="0">
              <a:latin typeface="NikoshBAN" panose="02000000000000000000" pitchFamily="2" charset="0"/>
              <a:cs typeface="NikoshBAN" panose="02000000000000000000" pitchFamily="2" charset="0"/>
            </a:rPr>
            <a:t>বিষ-নজর</a:t>
          </a:r>
          <a:endParaRPr lang="en-US" sz="3200" dirty="0">
            <a:latin typeface="NikoshBAN" panose="02000000000000000000" pitchFamily="2" charset="0"/>
            <a:cs typeface="NikoshBAN" panose="02000000000000000000" pitchFamily="2" charset="0"/>
          </a:endParaRPr>
        </a:p>
      </dgm:t>
    </dgm:pt>
    <dgm:pt modelId="{C741CE82-D7F0-4F5D-A190-B1F7B8E6EC4A}" type="parTrans" cxnId="{D0CFA26B-BFC7-4DA2-BF8F-D74FAEA56AC6}">
      <dgm:prSet/>
      <dgm:spPr/>
      <dgm:t>
        <a:bodyPr/>
        <a:lstStyle/>
        <a:p>
          <a:endParaRPr lang="en-US" sz="3600">
            <a:latin typeface="NikoshBAN" panose="02000000000000000000" pitchFamily="2" charset="0"/>
            <a:cs typeface="NikoshBAN" panose="02000000000000000000" pitchFamily="2" charset="0"/>
          </a:endParaRPr>
        </a:p>
      </dgm:t>
    </dgm:pt>
    <dgm:pt modelId="{64BE4F4E-229F-48D6-9C38-38165991399E}" type="sibTrans" cxnId="{D0CFA26B-BFC7-4DA2-BF8F-D74FAEA56AC6}">
      <dgm:prSet/>
      <dgm:spPr/>
      <dgm:t>
        <a:bodyPr/>
        <a:lstStyle/>
        <a:p>
          <a:endParaRPr lang="en-US" sz="3600">
            <a:latin typeface="NikoshBAN" panose="02000000000000000000" pitchFamily="2" charset="0"/>
            <a:cs typeface="NikoshBAN" panose="02000000000000000000" pitchFamily="2" charset="0"/>
          </a:endParaRPr>
        </a:p>
      </dgm:t>
    </dgm:pt>
    <dgm:pt modelId="{C009D1DD-B927-4262-9EC7-04834F6CBFCA}">
      <dgm:prSet phldrT="[Text]" custT="1"/>
      <dgm:spPr>
        <a:solidFill>
          <a:srgbClr val="7030A0"/>
        </a:solidFill>
        <a:ln w="57150">
          <a:solidFill>
            <a:srgbClr val="FFFF00"/>
          </a:solidFill>
        </a:ln>
      </dgm:spPr>
      <dgm:t>
        <a:bodyPr/>
        <a:lstStyle/>
        <a:p>
          <a:r>
            <a:rPr lang="bn-IN" sz="3600" dirty="0">
              <a:latin typeface="NikoshBAN" panose="02000000000000000000" pitchFamily="2" charset="0"/>
              <a:cs typeface="NikoshBAN" panose="02000000000000000000" pitchFamily="2" charset="0"/>
            </a:rPr>
            <a:t>কারারুদ্ধ</a:t>
          </a:r>
          <a:endParaRPr lang="en-US" sz="3600" dirty="0">
            <a:latin typeface="NikoshBAN" panose="02000000000000000000" pitchFamily="2" charset="0"/>
            <a:cs typeface="NikoshBAN" panose="02000000000000000000" pitchFamily="2" charset="0"/>
          </a:endParaRPr>
        </a:p>
      </dgm:t>
    </dgm:pt>
    <dgm:pt modelId="{40C0B4D3-C1FB-46D1-A870-94D2F55F9057}" type="parTrans" cxnId="{6BD0A5A5-293E-466C-9A43-5354CE8D31FA}">
      <dgm:prSet/>
      <dgm:spPr/>
      <dgm:t>
        <a:bodyPr/>
        <a:lstStyle/>
        <a:p>
          <a:endParaRPr lang="en-US" sz="3600">
            <a:latin typeface="NikoshBAN" panose="02000000000000000000" pitchFamily="2" charset="0"/>
            <a:cs typeface="NikoshBAN" panose="02000000000000000000" pitchFamily="2" charset="0"/>
          </a:endParaRPr>
        </a:p>
      </dgm:t>
    </dgm:pt>
    <dgm:pt modelId="{588BE947-FEFD-4486-9C8C-D6BA76912E51}" type="sibTrans" cxnId="{6BD0A5A5-293E-466C-9A43-5354CE8D31FA}">
      <dgm:prSet/>
      <dgm:spPr/>
      <dgm:t>
        <a:bodyPr/>
        <a:lstStyle/>
        <a:p>
          <a:endParaRPr lang="en-US" sz="3600">
            <a:latin typeface="NikoshBAN" panose="02000000000000000000" pitchFamily="2" charset="0"/>
            <a:cs typeface="NikoshBAN" panose="02000000000000000000" pitchFamily="2" charset="0"/>
          </a:endParaRPr>
        </a:p>
      </dgm:t>
    </dgm:pt>
    <dgm:pt modelId="{3338EA4D-5549-43F6-86C3-435DA3AC1E46}">
      <dgm:prSet phldrT="[Text]" custT="1"/>
      <dgm:spPr>
        <a:solidFill>
          <a:schemeClr val="accent2">
            <a:lumMod val="60000"/>
            <a:lumOff val="40000"/>
          </a:schemeClr>
        </a:solidFill>
        <a:ln w="57150">
          <a:solidFill>
            <a:srgbClr val="FFFF00"/>
          </a:solidFill>
        </a:ln>
      </dgm:spPr>
      <dgm:t>
        <a:bodyPr/>
        <a:lstStyle/>
        <a:p>
          <a:r>
            <a:rPr lang="bn-IN" sz="3600" dirty="0">
              <a:latin typeface="NikoshBAN" panose="02000000000000000000" pitchFamily="2" charset="0"/>
              <a:cs typeface="NikoshBAN" panose="02000000000000000000" pitchFamily="2" charset="0"/>
            </a:rPr>
            <a:t>প্রতিবাদী </a:t>
          </a:r>
          <a:endParaRPr lang="en-US" sz="3600" dirty="0">
            <a:latin typeface="NikoshBAN" panose="02000000000000000000" pitchFamily="2" charset="0"/>
            <a:cs typeface="NikoshBAN" panose="02000000000000000000" pitchFamily="2" charset="0"/>
          </a:endParaRPr>
        </a:p>
      </dgm:t>
    </dgm:pt>
    <dgm:pt modelId="{36010986-406A-4617-A587-E165F27D538C}" type="parTrans" cxnId="{4D63C5EE-32FC-474F-93BA-1906238E949B}">
      <dgm:prSet/>
      <dgm:spPr/>
      <dgm:t>
        <a:bodyPr/>
        <a:lstStyle/>
        <a:p>
          <a:endParaRPr lang="en-US" sz="3600">
            <a:latin typeface="NikoshBAN" panose="02000000000000000000" pitchFamily="2" charset="0"/>
            <a:cs typeface="NikoshBAN" panose="02000000000000000000" pitchFamily="2" charset="0"/>
          </a:endParaRPr>
        </a:p>
      </dgm:t>
    </dgm:pt>
    <dgm:pt modelId="{56F42B50-B0AB-4BB8-93AF-82FBCFAC7E54}" type="sibTrans" cxnId="{4D63C5EE-32FC-474F-93BA-1906238E949B}">
      <dgm:prSet/>
      <dgm:spPr/>
      <dgm:t>
        <a:bodyPr/>
        <a:lstStyle/>
        <a:p>
          <a:endParaRPr lang="en-US" sz="3600">
            <a:latin typeface="NikoshBAN" panose="02000000000000000000" pitchFamily="2" charset="0"/>
            <a:cs typeface="NikoshBAN" panose="02000000000000000000" pitchFamily="2" charset="0"/>
          </a:endParaRPr>
        </a:p>
      </dgm:t>
    </dgm:pt>
    <dgm:pt modelId="{186A3C8F-7647-467C-998D-7F134A86F5FF}" type="pres">
      <dgm:prSet presAssocID="{452E7419-C1E0-436D-AC87-4B26D548B9A4}" presName="Name0" presStyleCnt="0">
        <dgm:presLayoutVars>
          <dgm:chMax val="1"/>
          <dgm:chPref val="1"/>
          <dgm:dir/>
          <dgm:animOne val="branch"/>
          <dgm:animLvl val="lvl"/>
        </dgm:presLayoutVars>
      </dgm:prSet>
      <dgm:spPr/>
      <dgm:t>
        <a:bodyPr/>
        <a:lstStyle/>
        <a:p>
          <a:endParaRPr lang="en-US"/>
        </a:p>
      </dgm:t>
    </dgm:pt>
    <dgm:pt modelId="{1A8F98FB-4EB4-4A55-9608-EBEC4E3730C9}" type="pres">
      <dgm:prSet presAssocID="{E1592DED-44B7-45E9-B490-5E3E28F2CC5F}" presName="Parent" presStyleLbl="node0" presStyleIdx="0" presStyleCnt="1">
        <dgm:presLayoutVars>
          <dgm:chMax val="6"/>
          <dgm:chPref val="6"/>
        </dgm:presLayoutVars>
      </dgm:prSet>
      <dgm:spPr/>
      <dgm:t>
        <a:bodyPr/>
        <a:lstStyle/>
        <a:p>
          <a:endParaRPr lang="en-US"/>
        </a:p>
      </dgm:t>
    </dgm:pt>
    <dgm:pt modelId="{AF467447-E150-4F75-9342-8277195C4106}" type="pres">
      <dgm:prSet presAssocID="{4FF232C4-6EFD-4A3B-905A-E3FB8F1734DF}" presName="Accent1" presStyleCnt="0"/>
      <dgm:spPr/>
    </dgm:pt>
    <dgm:pt modelId="{C3DD3CC2-7B00-4E84-A717-5CE68B9BDC83}" type="pres">
      <dgm:prSet presAssocID="{4FF232C4-6EFD-4A3B-905A-E3FB8F1734DF}" presName="Accent" presStyleLbl="bgShp" presStyleIdx="0" presStyleCnt="6"/>
      <dgm:spPr/>
    </dgm:pt>
    <dgm:pt modelId="{BB5960B2-1ADB-4BFC-98CE-2AC8BC2BD067}" type="pres">
      <dgm:prSet presAssocID="{4FF232C4-6EFD-4A3B-905A-E3FB8F1734DF}" presName="Child1" presStyleLbl="node1" presStyleIdx="0" presStyleCnt="6" custScaleX="121248">
        <dgm:presLayoutVars>
          <dgm:chMax val="0"/>
          <dgm:chPref val="0"/>
          <dgm:bulletEnabled val="1"/>
        </dgm:presLayoutVars>
      </dgm:prSet>
      <dgm:spPr/>
      <dgm:t>
        <a:bodyPr/>
        <a:lstStyle/>
        <a:p>
          <a:endParaRPr lang="en-US"/>
        </a:p>
      </dgm:t>
    </dgm:pt>
    <dgm:pt modelId="{957973C0-0B6F-46AE-B256-F3BA66523DE0}" type="pres">
      <dgm:prSet presAssocID="{47980AAA-2A85-4970-A9DD-337EE8B1870E}" presName="Accent2" presStyleCnt="0"/>
      <dgm:spPr/>
    </dgm:pt>
    <dgm:pt modelId="{A21FED66-F9C3-4B26-A030-02F4172ADDDC}" type="pres">
      <dgm:prSet presAssocID="{47980AAA-2A85-4970-A9DD-337EE8B1870E}" presName="Accent" presStyleLbl="bgShp" presStyleIdx="1" presStyleCnt="6"/>
      <dgm:spPr>
        <a:solidFill>
          <a:srgbClr val="00B050"/>
        </a:solidFill>
      </dgm:spPr>
      <dgm:t>
        <a:bodyPr/>
        <a:lstStyle/>
        <a:p>
          <a:endParaRPr lang="en-US"/>
        </a:p>
      </dgm:t>
    </dgm:pt>
    <dgm:pt modelId="{2C129E8C-A138-4B02-B666-32DE23E2216D}" type="pres">
      <dgm:prSet presAssocID="{47980AAA-2A85-4970-A9DD-337EE8B1870E}" presName="Child2" presStyleLbl="node1" presStyleIdx="1" presStyleCnt="6" custScaleX="134618" custScaleY="107407" custLinFactNeighborX="19887" custLinFactNeighborY="-3769">
        <dgm:presLayoutVars>
          <dgm:chMax val="0"/>
          <dgm:chPref val="0"/>
          <dgm:bulletEnabled val="1"/>
        </dgm:presLayoutVars>
      </dgm:prSet>
      <dgm:spPr/>
      <dgm:t>
        <a:bodyPr/>
        <a:lstStyle/>
        <a:p>
          <a:endParaRPr lang="en-US"/>
        </a:p>
      </dgm:t>
    </dgm:pt>
    <dgm:pt modelId="{695835C3-74F8-4B1A-94C2-EE77B45D9D11}" type="pres">
      <dgm:prSet presAssocID="{D55A8F02-CB44-4F12-B7F1-DBD70A1419C8}" presName="Accent3" presStyleCnt="0"/>
      <dgm:spPr/>
    </dgm:pt>
    <dgm:pt modelId="{71473CAC-137B-49A8-895C-207C94324A87}" type="pres">
      <dgm:prSet presAssocID="{D55A8F02-CB44-4F12-B7F1-DBD70A1419C8}" presName="Accent" presStyleLbl="bgShp" presStyleIdx="2" presStyleCnt="6"/>
      <dgm:spPr>
        <a:solidFill>
          <a:srgbClr val="00B050"/>
        </a:solidFill>
      </dgm:spPr>
      <dgm:t>
        <a:bodyPr/>
        <a:lstStyle/>
        <a:p>
          <a:endParaRPr lang="en-US"/>
        </a:p>
      </dgm:t>
    </dgm:pt>
    <dgm:pt modelId="{9C5B77C0-8C33-4662-B04D-D0B6CD99771B}" type="pres">
      <dgm:prSet presAssocID="{D55A8F02-CB44-4F12-B7F1-DBD70A1419C8}" presName="Child3" presStyleLbl="node1" presStyleIdx="2" presStyleCnt="6" custScaleX="130933" custLinFactNeighborX="16879" custLinFactNeighborY="1029">
        <dgm:presLayoutVars>
          <dgm:chMax val="0"/>
          <dgm:chPref val="0"/>
          <dgm:bulletEnabled val="1"/>
        </dgm:presLayoutVars>
      </dgm:prSet>
      <dgm:spPr/>
      <dgm:t>
        <a:bodyPr/>
        <a:lstStyle/>
        <a:p>
          <a:endParaRPr lang="en-US"/>
        </a:p>
      </dgm:t>
    </dgm:pt>
    <dgm:pt modelId="{834E9483-4B10-4143-B29C-9026CC783559}" type="pres">
      <dgm:prSet presAssocID="{19E7211A-4702-4B4D-A31F-BAAA779DF3CF}" presName="Accent4" presStyleCnt="0"/>
      <dgm:spPr/>
    </dgm:pt>
    <dgm:pt modelId="{56E4718A-596F-4CA0-8DA7-B679609B9920}" type="pres">
      <dgm:prSet presAssocID="{19E7211A-4702-4B4D-A31F-BAAA779DF3CF}" presName="Accent" presStyleLbl="bgShp" presStyleIdx="3" presStyleCnt="6"/>
      <dgm:spPr>
        <a:solidFill>
          <a:srgbClr val="00B050"/>
        </a:solidFill>
      </dgm:spPr>
      <dgm:t>
        <a:bodyPr/>
        <a:lstStyle/>
        <a:p>
          <a:endParaRPr lang="en-US"/>
        </a:p>
      </dgm:t>
    </dgm:pt>
    <dgm:pt modelId="{95134D96-0DEE-4F32-A166-AAE7E30862B5}" type="pres">
      <dgm:prSet presAssocID="{19E7211A-4702-4B4D-A31F-BAAA779DF3CF}" presName="Child4" presStyleLbl="node1" presStyleIdx="3" presStyleCnt="6" custScaleX="122432" custLinFactNeighborX="-2975">
        <dgm:presLayoutVars>
          <dgm:chMax val="0"/>
          <dgm:chPref val="0"/>
          <dgm:bulletEnabled val="1"/>
        </dgm:presLayoutVars>
      </dgm:prSet>
      <dgm:spPr/>
      <dgm:t>
        <a:bodyPr/>
        <a:lstStyle/>
        <a:p>
          <a:endParaRPr lang="en-US"/>
        </a:p>
      </dgm:t>
    </dgm:pt>
    <dgm:pt modelId="{9D15B8DF-A407-4DE4-8A84-307F4C7D7EEC}" type="pres">
      <dgm:prSet presAssocID="{C009D1DD-B927-4262-9EC7-04834F6CBFCA}" presName="Accent5" presStyleCnt="0"/>
      <dgm:spPr/>
    </dgm:pt>
    <dgm:pt modelId="{63FD7153-704B-46DC-A193-FBAC4281FDA7}" type="pres">
      <dgm:prSet presAssocID="{C009D1DD-B927-4262-9EC7-04834F6CBFCA}" presName="Accent" presStyleLbl="bgShp" presStyleIdx="4" presStyleCnt="6"/>
      <dgm:spPr>
        <a:solidFill>
          <a:srgbClr val="00B050"/>
        </a:solidFill>
      </dgm:spPr>
      <dgm:t>
        <a:bodyPr/>
        <a:lstStyle/>
        <a:p>
          <a:endParaRPr lang="en-US"/>
        </a:p>
      </dgm:t>
    </dgm:pt>
    <dgm:pt modelId="{41C0D9DB-9399-41D7-94CF-BCA289469EE1}" type="pres">
      <dgm:prSet presAssocID="{C009D1DD-B927-4262-9EC7-04834F6CBFCA}" presName="Child5" presStyleLbl="node1" presStyleIdx="4" presStyleCnt="6" custScaleX="127163" custLinFactNeighborX="-12472" custLinFactNeighborY="1030">
        <dgm:presLayoutVars>
          <dgm:chMax val="0"/>
          <dgm:chPref val="0"/>
          <dgm:bulletEnabled val="1"/>
        </dgm:presLayoutVars>
      </dgm:prSet>
      <dgm:spPr/>
      <dgm:t>
        <a:bodyPr/>
        <a:lstStyle/>
        <a:p>
          <a:endParaRPr lang="en-US"/>
        </a:p>
      </dgm:t>
    </dgm:pt>
    <dgm:pt modelId="{A4FD4C0A-66CA-4BD8-B7ED-5154E19AAA37}" type="pres">
      <dgm:prSet presAssocID="{3338EA4D-5549-43F6-86C3-435DA3AC1E46}" presName="Accent6" presStyleCnt="0"/>
      <dgm:spPr/>
    </dgm:pt>
    <dgm:pt modelId="{B383CA38-BD52-4242-9E41-11308F57D67B}" type="pres">
      <dgm:prSet presAssocID="{3338EA4D-5549-43F6-86C3-435DA3AC1E46}" presName="Accent" presStyleLbl="bgShp" presStyleIdx="5" presStyleCnt="6"/>
      <dgm:spPr>
        <a:solidFill>
          <a:srgbClr val="00B050"/>
        </a:solidFill>
      </dgm:spPr>
      <dgm:t>
        <a:bodyPr/>
        <a:lstStyle/>
        <a:p>
          <a:endParaRPr lang="en-US"/>
        </a:p>
      </dgm:t>
    </dgm:pt>
    <dgm:pt modelId="{B0F8D207-3F5C-4B42-8534-4CBCF3390917}" type="pres">
      <dgm:prSet presAssocID="{3338EA4D-5549-43F6-86C3-435DA3AC1E46}" presName="Child6" presStyleLbl="node1" presStyleIdx="5" presStyleCnt="6" custScaleX="121672" custLinFactNeighborX="-13363" custLinFactNeighborY="2338">
        <dgm:presLayoutVars>
          <dgm:chMax val="0"/>
          <dgm:chPref val="0"/>
          <dgm:bulletEnabled val="1"/>
        </dgm:presLayoutVars>
      </dgm:prSet>
      <dgm:spPr/>
      <dgm:t>
        <a:bodyPr/>
        <a:lstStyle/>
        <a:p>
          <a:endParaRPr lang="en-US"/>
        </a:p>
      </dgm:t>
    </dgm:pt>
  </dgm:ptLst>
  <dgm:cxnLst>
    <dgm:cxn modelId="{413C8FDE-8782-4357-8502-68E62EC337DC}" srcId="{E1592DED-44B7-45E9-B490-5E3E28F2CC5F}" destId="{4FF232C4-6EFD-4A3B-905A-E3FB8F1734DF}" srcOrd="0" destOrd="0" parTransId="{C67478C5-C0DE-422A-99BE-8479261C3763}" sibTransId="{2DD2D17A-AFE2-4E0B-AD45-671063469F15}"/>
    <dgm:cxn modelId="{C1B13D65-D49C-41CD-89A9-98743F9D346A}" type="presOf" srcId="{19E7211A-4702-4B4D-A31F-BAAA779DF3CF}" destId="{95134D96-0DEE-4F32-A166-AAE7E30862B5}" srcOrd="0" destOrd="0" presId="urn:microsoft.com/office/officeart/2011/layout/HexagonRadial"/>
    <dgm:cxn modelId="{B6171A02-EB78-46A5-BB08-18E370DA4465}" type="presOf" srcId="{47980AAA-2A85-4970-A9DD-337EE8B1870E}" destId="{2C129E8C-A138-4B02-B666-32DE23E2216D}" srcOrd="0" destOrd="0" presId="urn:microsoft.com/office/officeart/2011/layout/HexagonRadial"/>
    <dgm:cxn modelId="{91B43653-8B1D-4ECB-A26A-C5F4ECA7D550}" type="presOf" srcId="{452E7419-C1E0-436D-AC87-4B26D548B9A4}" destId="{186A3C8F-7647-467C-998D-7F134A86F5FF}" srcOrd="0" destOrd="0" presId="urn:microsoft.com/office/officeart/2011/layout/HexagonRadial"/>
    <dgm:cxn modelId="{A5737F5C-7227-4BC0-8E2F-299E41559239}" srcId="{452E7419-C1E0-436D-AC87-4B26D548B9A4}" destId="{E1592DED-44B7-45E9-B490-5E3E28F2CC5F}" srcOrd="0" destOrd="0" parTransId="{5602B3CB-D6F2-434E-85CB-0CF3957556F5}" sibTransId="{36B54F67-C1CE-409B-A885-7420DFEF38B0}"/>
    <dgm:cxn modelId="{61005EC9-291F-4D4A-9D7B-CFE7A755A126}" srcId="{E1592DED-44B7-45E9-B490-5E3E28F2CC5F}" destId="{D55A8F02-CB44-4F12-B7F1-DBD70A1419C8}" srcOrd="2" destOrd="0" parTransId="{892A31DF-FE19-43ED-92BA-9A5746173065}" sibTransId="{66EA1A29-64E8-475E-B317-C2F6FD779666}"/>
    <dgm:cxn modelId="{4D63C5EE-32FC-474F-93BA-1906238E949B}" srcId="{E1592DED-44B7-45E9-B490-5E3E28F2CC5F}" destId="{3338EA4D-5549-43F6-86C3-435DA3AC1E46}" srcOrd="5" destOrd="0" parTransId="{36010986-406A-4617-A587-E165F27D538C}" sibTransId="{56F42B50-B0AB-4BB8-93AF-82FBCFAC7E54}"/>
    <dgm:cxn modelId="{267F84A4-1DE1-45DF-8277-E47E93093B41}" type="presOf" srcId="{D55A8F02-CB44-4F12-B7F1-DBD70A1419C8}" destId="{9C5B77C0-8C33-4662-B04D-D0B6CD99771B}" srcOrd="0" destOrd="0" presId="urn:microsoft.com/office/officeart/2011/layout/HexagonRadial"/>
    <dgm:cxn modelId="{D0CFA26B-BFC7-4DA2-BF8F-D74FAEA56AC6}" srcId="{E1592DED-44B7-45E9-B490-5E3E28F2CC5F}" destId="{19E7211A-4702-4B4D-A31F-BAAA779DF3CF}" srcOrd="3" destOrd="0" parTransId="{C741CE82-D7F0-4F5D-A190-B1F7B8E6EC4A}" sibTransId="{64BE4F4E-229F-48D6-9C38-38165991399E}"/>
    <dgm:cxn modelId="{304A1773-66F3-4D88-B61F-741FBF1B5CE9}" type="presOf" srcId="{E1592DED-44B7-45E9-B490-5E3E28F2CC5F}" destId="{1A8F98FB-4EB4-4A55-9608-EBEC4E3730C9}" srcOrd="0" destOrd="0" presId="urn:microsoft.com/office/officeart/2011/layout/HexagonRadial"/>
    <dgm:cxn modelId="{6BD0A5A5-293E-466C-9A43-5354CE8D31FA}" srcId="{E1592DED-44B7-45E9-B490-5E3E28F2CC5F}" destId="{C009D1DD-B927-4262-9EC7-04834F6CBFCA}" srcOrd="4" destOrd="0" parTransId="{40C0B4D3-C1FB-46D1-A870-94D2F55F9057}" sibTransId="{588BE947-FEFD-4486-9C8C-D6BA76912E51}"/>
    <dgm:cxn modelId="{B41BE20D-2A9D-4E01-9CEF-E28F017ADA35}" type="presOf" srcId="{C009D1DD-B927-4262-9EC7-04834F6CBFCA}" destId="{41C0D9DB-9399-41D7-94CF-BCA289469EE1}" srcOrd="0" destOrd="0" presId="urn:microsoft.com/office/officeart/2011/layout/HexagonRadial"/>
    <dgm:cxn modelId="{7BDE14D8-F7A0-42D0-AC45-5AD9119CAA45}" type="presOf" srcId="{3338EA4D-5549-43F6-86C3-435DA3AC1E46}" destId="{B0F8D207-3F5C-4B42-8534-4CBCF3390917}" srcOrd="0" destOrd="0" presId="urn:microsoft.com/office/officeart/2011/layout/HexagonRadial"/>
    <dgm:cxn modelId="{93354290-14D1-45D2-91E4-4B9BBDF403C0}" type="presOf" srcId="{4FF232C4-6EFD-4A3B-905A-E3FB8F1734DF}" destId="{BB5960B2-1ADB-4BFC-98CE-2AC8BC2BD067}" srcOrd="0" destOrd="0" presId="urn:microsoft.com/office/officeart/2011/layout/HexagonRadial"/>
    <dgm:cxn modelId="{8F09BCEC-ED44-48D1-B1BE-FAA00713E2DB}" srcId="{E1592DED-44B7-45E9-B490-5E3E28F2CC5F}" destId="{47980AAA-2A85-4970-A9DD-337EE8B1870E}" srcOrd="1" destOrd="0" parTransId="{20018321-7981-4F80-8AD9-F58FC945413C}" sibTransId="{271ED7AD-2DCC-4C79-B58B-B53CB3ADD788}"/>
    <dgm:cxn modelId="{8D7C704C-3E1F-4478-B4A7-735D8F18B136}" type="presParOf" srcId="{186A3C8F-7647-467C-998D-7F134A86F5FF}" destId="{1A8F98FB-4EB4-4A55-9608-EBEC4E3730C9}" srcOrd="0" destOrd="0" presId="urn:microsoft.com/office/officeart/2011/layout/HexagonRadial"/>
    <dgm:cxn modelId="{9D7B74A9-44AC-4598-B2E8-6516A07E6265}" type="presParOf" srcId="{186A3C8F-7647-467C-998D-7F134A86F5FF}" destId="{AF467447-E150-4F75-9342-8277195C4106}" srcOrd="1" destOrd="0" presId="urn:microsoft.com/office/officeart/2011/layout/HexagonRadial"/>
    <dgm:cxn modelId="{2AB521B8-4084-4E7D-A8CD-5E6BCAB9CCAC}" type="presParOf" srcId="{AF467447-E150-4F75-9342-8277195C4106}" destId="{C3DD3CC2-7B00-4E84-A717-5CE68B9BDC83}" srcOrd="0" destOrd="0" presId="urn:microsoft.com/office/officeart/2011/layout/HexagonRadial"/>
    <dgm:cxn modelId="{6147832E-8BA4-48B0-A5CE-83820056742D}" type="presParOf" srcId="{186A3C8F-7647-467C-998D-7F134A86F5FF}" destId="{BB5960B2-1ADB-4BFC-98CE-2AC8BC2BD067}" srcOrd="2" destOrd="0" presId="urn:microsoft.com/office/officeart/2011/layout/HexagonRadial"/>
    <dgm:cxn modelId="{476DB1A4-3204-4539-83FF-B56B7D0D636A}" type="presParOf" srcId="{186A3C8F-7647-467C-998D-7F134A86F5FF}" destId="{957973C0-0B6F-46AE-B256-F3BA66523DE0}" srcOrd="3" destOrd="0" presId="urn:microsoft.com/office/officeart/2011/layout/HexagonRadial"/>
    <dgm:cxn modelId="{B3203186-0E2A-4507-8E3E-6230E16F9F36}" type="presParOf" srcId="{957973C0-0B6F-46AE-B256-F3BA66523DE0}" destId="{A21FED66-F9C3-4B26-A030-02F4172ADDDC}" srcOrd="0" destOrd="0" presId="urn:microsoft.com/office/officeart/2011/layout/HexagonRadial"/>
    <dgm:cxn modelId="{289736FC-76F8-48F7-95E8-D8D01B0F25B4}" type="presParOf" srcId="{186A3C8F-7647-467C-998D-7F134A86F5FF}" destId="{2C129E8C-A138-4B02-B666-32DE23E2216D}" srcOrd="4" destOrd="0" presId="urn:microsoft.com/office/officeart/2011/layout/HexagonRadial"/>
    <dgm:cxn modelId="{CF1DC9DD-202B-41A1-B6EF-7282C4CB3428}" type="presParOf" srcId="{186A3C8F-7647-467C-998D-7F134A86F5FF}" destId="{695835C3-74F8-4B1A-94C2-EE77B45D9D11}" srcOrd="5" destOrd="0" presId="urn:microsoft.com/office/officeart/2011/layout/HexagonRadial"/>
    <dgm:cxn modelId="{BFDCAA9F-3800-4F23-B666-7ACC924B723C}" type="presParOf" srcId="{695835C3-74F8-4B1A-94C2-EE77B45D9D11}" destId="{71473CAC-137B-49A8-895C-207C94324A87}" srcOrd="0" destOrd="0" presId="urn:microsoft.com/office/officeart/2011/layout/HexagonRadial"/>
    <dgm:cxn modelId="{B8706A65-CFDC-427F-BFC4-5756B7615F6A}" type="presParOf" srcId="{186A3C8F-7647-467C-998D-7F134A86F5FF}" destId="{9C5B77C0-8C33-4662-B04D-D0B6CD99771B}" srcOrd="6" destOrd="0" presId="urn:microsoft.com/office/officeart/2011/layout/HexagonRadial"/>
    <dgm:cxn modelId="{9E1F0DC9-05C7-4919-95DC-268A487BC6C7}" type="presParOf" srcId="{186A3C8F-7647-467C-998D-7F134A86F5FF}" destId="{834E9483-4B10-4143-B29C-9026CC783559}" srcOrd="7" destOrd="0" presId="urn:microsoft.com/office/officeart/2011/layout/HexagonRadial"/>
    <dgm:cxn modelId="{DD3D6F0A-EA39-418E-9A06-A993FB1B084F}" type="presParOf" srcId="{834E9483-4B10-4143-B29C-9026CC783559}" destId="{56E4718A-596F-4CA0-8DA7-B679609B9920}" srcOrd="0" destOrd="0" presId="urn:microsoft.com/office/officeart/2011/layout/HexagonRadial"/>
    <dgm:cxn modelId="{77C40189-6138-4C9B-A828-99D4A58448A3}" type="presParOf" srcId="{186A3C8F-7647-467C-998D-7F134A86F5FF}" destId="{95134D96-0DEE-4F32-A166-AAE7E30862B5}" srcOrd="8" destOrd="0" presId="urn:microsoft.com/office/officeart/2011/layout/HexagonRadial"/>
    <dgm:cxn modelId="{E321AD40-3D8A-4EEF-9875-86D9EA977B53}" type="presParOf" srcId="{186A3C8F-7647-467C-998D-7F134A86F5FF}" destId="{9D15B8DF-A407-4DE4-8A84-307F4C7D7EEC}" srcOrd="9" destOrd="0" presId="urn:microsoft.com/office/officeart/2011/layout/HexagonRadial"/>
    <dgm:cxn modelId="{61E259F4-9386-4ECE-90D0-C175248D07A3}" type="presParOf" srcId="{9D15B8DF-A407-4DE4-8A84-307F4C7D7EEC}" destId="{63FD7153-704B-46DC-A193-FBAC4281FDA7}" srcOrd="0" destOrd="0" presId="urn:microsoft.com/office/officeart/2011/layout/HexagonRadial"/>
    <dgm:cxn modelId="{336A0639-0974-4CF2-AA62-2860343B4C0A}" type="presParOf" srcId="{186A3C8F-7647-467C-998D-7F134A86F5FF}" destId="{41C0D9DB-9399-41D7-94CF-BCA289469EE1}" srcOrd="10" destOrd="0" presId="urn:microsoft.com/office/officeart/2011/layout/HexagonRadial"/>
    <dgm:cxn modelId="{8D6A7E6A-86F2-4CA5-8368-0F602370A4F5}" type="presParOf" srcId="{186A3C8F-7647-467C-998D-7F134A86F5FF}" destId="{A4FD4C0A-66CA-4BD8-B7ED-5154E19AAA37}" srcOrd="11" destOrd="0" presId="urn:microsoft.com/office/officeart/2011/layout/HexagonRadial"/>
    <dgm:cxn modelId="{D04E4DBF-E41C-40FD-A6B8-C676D785DAB9}" type="presParOf" srcId="{A4FD4C0A-66CA-4BD8-B7ED-5154E19AAA37}" destId="{B383CA38-BD52-4242-9E41-11308F57D67B}" srcOrd="0" destOrd="0" presId="urn:microsoft.com/office/officeart/2011/layout/HexagonRadial"/>
    <dgm:cxn modelId="{04333FDF-858E-4633-993E-59D715EF898C}" type="presParOf" srcId="{186A3C8F-7647-467C-998D-7F134A86F5FF}" destId="{B0F8D207-3F5C-4B42-8534-4CBCF3390917}" srcOrd="12" destOrd="0" presId="urn:microsoft.com/office/officeart/2011/layout/HexagonRadial"/>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A8F98FB-4EB4-4A55-9608-EBEC4E3730C9}">
      <dsp:nvSpPr>
        <dsp:cNvPr id="0" name=""/>
        <dsp:cNvSpPr/>
      </dsp:nvSpPr>
      <dsp:spPr>
        <a:xfrm>
          <a:off x="3051720" y="1545270"/>
          <a:ext cx="1964105" cy="1699031"/>
        </a:xfrm>
        <a:prstGeom prst="hexagon">
          <a:avLst>
            <a:gd name="adj" fmla="val 28570"/>
            <a:gd name="vf" fmla="val 115470"/>
          </a:avLst>
        </a:prstGeom>
        <a:solidFill>
          <a:srgbClr val="FFC000"/>
        </a:solidFill>
        <a:ln w="76200" cap="flat" cmpd="sng" algn="ctr">
          <a:solidFill>
            <a:srgbClr val="C00000"/>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0800" tIns="50800" rIns="50800" bIns="50800" numCol="1" spcCol="1270" anchor="ctr" anchorCtr="0">
          <a:noAutofit/>
        </a:bodyPr>
        <a:lstStyle/>
        <a:p>
          <a:pPr lvl="0" algn="ctr" defTabSz="1778000">
            <a:lnSpc>
              <a:spcPct val="90000"/>
            </a:lnSpc>
            <a:spcBef>
              <a:spcPct val="0"/>
            </a:spcBef>
            <a:spcAft>
              <a:spcPct val="35000"/>
            </a:spcAft>
          </a:pPr>
          <a:r>
            <a:rPr lang="bn-IN" sz="4000" b="1" kern="1200" dirty="0" smtClean="0">
              <a:solidFill>
                <a:srgbClr val="7030A0"/>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শা</a:t>
          </a:r>
          <a:r>
            <a:rPr lang="en-US" sz="4000" b="1" kern="1200" dirty="0" err="1" smtClean="0">
              <a:solidFill>
                <a:srgbClr val="7030A0"/>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পলা</a:t>
          </a:r>
          <a:r>
            <a:rPr lang="en-US" sz="4000" b="1" kern="1200" dirty="0" smtClean="0">
              <a:solidFill>
                <a:srgbClr val="7030A0"/>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endParaRPr lang="en-US" sz="4000" b="1" kern="1200" dirty="0">
            <a:solidFill>
              <a:srgbClr val="7030A0"/>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endParaRPr>
        </a:p>
      </dsp:txBody>
      <dsp:txXfrm>
        <a:off x="3377200" y="1826823"/>
        <a:ext cx="1313145" cy="1135925"/>
      </dsp:txXfrm>
    </dsp:sp>
    <dsp:sp modelId="{A21FED66-F9C3-4B26-A030-02F4172ADDDC}">
      <dsp:nvSpPr>
        <dsp:cNvPr id="0" name=""/>
        <dsp:cNvSpPr/>
      </dsp:nvSpPr>
      <dsp:spPr>
        <a:xfrm>
          <a:off x="4281627" y="732398"/>
          <a:ext cx="741051" cy="638513"/>
        </a:xfrm>
        <a:prstGeom prst="hexagon">
          <a:avLst>
            <a:gd name="adj" fmla="val 28900"/>
            <a:gd name="vf" fmla="val 115470"/>
          </a:avLst>
        </a:prstGeom>
        <a:solidFill>
          <a:srgbClr val="00B050"/>
        </a:solidFill>
        <a:ln>
          <a:noFill/>
        </a:ln>
        <a:effectLst/>
      </dsp:spPr>
      <dsp:style>
        <a:lnRef idx="0">
          <a:scrgbClr r="0" g="0" b="0"/>
        </a:lnRef>
        <a:fillRef idx="1">
          <a:scrgbClr r="0" g="0" b="0"/>
        </a:fillRef>
        <a:effectRef idx="0">
          <a:scrgbClr r="0" g="0" b="0"/>
        </a:effectRef>
        <a:fontRef idx="minor"/>
      </dsp:style>
    </dsp:sp>
    <dsp:sp modelId="{BB5960B2-1ADB-4BFC-98CE-2AC8BC2BD067}">
      <dsp:nvSpPr>
        <dsp:cNvPr id="0" name=""/>
        <dsp:cNvSpPr/>
      </dsp:nvSpPr>
      <dsp:spPr>
        <a:xfrm>
          <a:off x="3061641" y="0"/>
          <a:ext cx="1951572" cy="1392467"/>
        </a:xfrm>
        <a:prstGeom prst="hexagon">
          <a:avLst>
            <a:gd name="adj" fmla="val 28570"/>
            <a:gd name="vf" fmla="val 115470"/>
          </a:avLst>
        </a:prstGeom>
        <a:solidFill>
          <a:srgbClr val="C00000"/>
        </a:solidFill>
        <a:ln w="57150" cap="flat" cmpd="sng" algn="ctr">
          <a:solidFill>
            <a:srgbClr val="FFFF00"/>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1600200">
            <a:lnSpc>
              <a:spcPct val="90000"/>
            </a:lnSpc>
            <a:spcBef>
              <a:spcPct val="0"/>
            </a:spcBef>
            <a:spcAft>
              <a:spcPct val="35000"/>
            </a:spcAft>
          </a:pPr>
          <a:r>
            <a:rPr lang="bn-IN" sz="3600" kern="1200" dirty="0">
              <a:latin typeface="NikoshBAN" panose="02000000000000000000" pitchFamily="2" charset="0"/>
              <a:cs typeface="NikoshBAN" panose="02000000000000000000" pitchFamily="2" charset="0"/>
            </a:rPr>
            <a:t>নির্যাতিত</a:t>
          </a:r>
          <a:endParaRPr lang="en-US" sz="3600" kern="1200" dirty="0">
            <a:latin typeface="NikoshBAN" panose="02000000000000000000" pitchFamily="2" charset="0"/>
            <a:cs typeface="NikoshBAN" panose="02000000000000000000" pitchFamily="2" charset="0"/>
          </a:endParaRPr>
        </a:p>
      </dsp:txBody>
      <dsp:txXfrm>
        <a:off x="3356881" y="210657"/>
        <a:ext cx="1361092" cy="971153"/>
      </dsp:txXfrm>
    </dsp:sp>
    <dsp:sp modelId="{71473CAC-137B-49A8-895C-207C94324A87}">
      <dsp:nvSpPr>
        <dsp:cNvPr id="0" name=""/>
        <dsp:cNvSpPr/>
      </dsp:nvSpPr>
      <dsp:spPr>
        <a:xfrm>
          <a:off x="5146492" y="1926079"/>
          <a:ext cx="741051" cy="638513"/>
        </a:xfrm>
        <a:prstGeom prst="hexagon">
          <a:avLst>
            <a:gd name="adj" fmla="val 28900"/>
            <a:gd name="vf" fmla="val 115470"/>
          </a:avLst>
        </a:prstGeom>
        <a:solidFill>
          <a:srgbClr val="00B050"/>
        </a:solidFill>
        <a:ln>
          <a:noFill/>
        </a:ln>
        <a:effectLst/>
      </dsp:spPr>
      <dsp:style>
        <a:lnRef idx="0">
          <a:scrgbClr r="0" g="0" b="0"/>
        </a:lnRef>
        <a:fillRef idx="1">
          <a:scrgbClr r="0" g="0" b="0"/>
        </a:fillRef>
        <a:effectRef idx="0">
          <a:scrgbClr r="0" g="0" b="0"/>
        </a:effectRef>
        <a:fontRef idx="minor"/>
      </dsp:style>
    </dsp:sp>
    <dsp:sp modelId="{2C129E8C-A138-4B02-B666-32DE23E2216D}">
      <dsp:nvSpPr>
        <dsp:cNvPr id="0" name=""/>
        <dsp:cNvSpPr/>
      </dsp:nvSpPr>
      <dsp:spPr>
        <a:xfrm>
          <a:off x="4750300" y="752408"/>
          <a:ext cx="2166772" cy="1495607"/>
        </a:xfrm>
        <a:prstGeom prst="hexagon">
          <a:avLst>
            <a:gd name="adj" fmla="val 28570"/>
            <a:gd name="vf" fmla="val 115470"/>
          </a:avLst>
        </a:prstGeom>
        <a:solidFill>
          <a:srgbClr val="FF0000"/>
        </a:solidFill>
        <a:ln w="57150" cap="flat" cmpd="sng" algn="ctr">
          <a:solidFill>
            <a:srgbClr val="FFFF00"/>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1600200">
            <a:lnSpc>
              <a:spcPct val="90000"/>
            </a:lnSpc>
            <a:spcBef>
              <a:spcPct val="0"/>
            </a:spcBef>
            <a:spcAft>
              <a:spcPct val="35000"/>
            </a:spcAft>
          </a:pPr>
          <a:r>
            <a:rPr lang="bn-IN" sz="3600" kern="1200" dirty="0">
              <a:latin typeface="NikoshBAN" panose="02000000000000000000" pitchFamily="2" charset="0"/>
              <a:cs typeface="NikoshBAN" panose="02000000000000000000" pitchFamily="2" charset="0"/>
            </a:rPr>
            <a:t>নিপীড়িত</a:t>
          </a:r>
          <a:endParaRPr lang="en-US" sz="3600" kern="1200" dirty="0">
            <a:latin typeface="NikoshBAN" panose="02000000000000000000" pitchFamily="2" charset="0"/>
            <a:cs typeface="NikoshBAN" panose="02000000000000000000" pitchFamily="2" charset="0"/>
          </a:endParaRPr>
        </a:p>
      </dsp:txBody>
      <dsp:txXfrm>
        <a:off x="5073296" y="975355"/>
        <a:ext cx="1520780" cy="1049713"/>
      </dsp:txXfrm>
    </dsp:sp>
    <dsp:sp modelId="{56E4718A-596F-4CA0-8DA7-B679609B9920}">
      <dsp:nvSpPr>
        <dsp:cNvPr id="0" name=""/>
        <dsp:cNvSpPr/>
      </dsp:nvSpPr>
      <dsp:spPr>
        <a:xfrm>
          <a:off x="4545701" y="3273520"/>
          <a:ext cx="741051" cy="638513"/>
        </a:xfrm>
        <a:prstGeom prst="hexagon">
          <a:avLst>
            <a:gd name="adj" fmla="val 28900"/>
            <a:gd name="vf" fmla="val 115470"/>
          </a:avLst>
        </a:prstGeom>
        <a:solidFill>
          <a:srgbClr val="00B050"/>
        </a:solidFill>
        <a:ln>
          <a:noFill/>
        </a:ln>
        <a:effectLst/>
      </dsp:spPr>
      <dsp:style>
        <a:lnRef idx="0">
          <a:scrgbClr r="0" g="0" b="0"/>
        </a:lnRef>
        <a:fillRef idx="1">
          <a:scrgbClr r="0" g="0" b="0"/>
        </a:fillRef>
        <a:effectRef idx="0">
          <a:scrgbClr r="0" g="0" b="0"/>
        </a:effectRef>
        <a:fontRef idx="minor"/>
      </dsp:style>
    </dsp:sp>
    <dsp:sp modelId="{9C5B77C0-8C33-4662-B04D-D0B6CD99771B}">
      <dsp:nvSpPr>
        <dsp:cNvPr id="0" name=""/>
        <dsp:cNvSpPr/>
      </dsp:nvSpPr>
      <dsp:spPr>
        <a:xfrm>
          <a:off x="4731541" y="2554492"/>
          <a:ext cx="2107459" cy="1392467"/>
        </a:xfrm>
        <a:prstGeom prst="hexagon">
          <a:avLst>
            <a:gd name="adj" fmla="val 28570"/>
            <a:gd name="vf" fmla="val 115470"/>
          </a:avLst>
        </a:prstGeom>
        <a:solidFill>
          <a:srgbClr val="00B0F0"/>
        </a:solidFill>
        <a:ln w="57150" cap="flat" cmpd="sng" algn="ctr">
          <a:solidFill>
            <a:srgbClr val="FFFF00"/>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0640" tIns="40640" rIns="40640" bIns="40640" numCol="1" spcCol="1270" anchor="ctr" anchorCtr="0">
          <a:noAutofit/>
        </a:bodyPr>
        <a:lstStyle/>
        <a:p>
          <a:pPr lvl="0" algn="ctr" defTabSz="1422400">
            <a:lnSpc>
              <a:spcPct val="90000"/>
            </a:lnSpc>
            <a:spcBef>
              <a:spcPct val="0"/>
            </a:spcBef>
            <a:spcAft>
              <a:spcPct val="35000"/>
            </a:spcAft>
          </a:pPr>
          <a:r>
            <a:rPr lang="bn-IN" sz="3200" kern="1200" dirty="0">
              <a:latin typeface="NikoshBAN" panose="02000000000000000000" pitchFamily="2" charset="0"/>
              <a:cs typeface="NikoshBAN" panose="02000000000000000000" pitchFamily="2" charset="0"/>
            </a:rPr>
            <a:t>মজলুম </a:t>
          </a:r>
          <a:endParaRPr lang="en-US" sz="3200" kern="1200" dirty="0">
            <a:latin typeface="NikoshBAN" panose="02000000000000000000" pitchFamily="2" charset="0"/>
            <a:cs typeface="NikoshBAN" panose="02000000000000000000" pitchFamily="2" charset="0"/>
          </a:endParaRPr>
        </a:p>
      </dsp:txBody>
      <dsp:txXfrm>
        <a:off x="5039772" y="2758150"/>
        <a:ext cx="1490997" cy="985151"/>
      </dsp:txXfrm>
    </dsp:sp>
    <dsp:sp modelId="{63FD7153-704B-46DC-A193-FBAC4281FDA7}">
      <dsp:nvSpPr>
        <dsp:cNvPr id="0" name=""/>
        <dsp:cNvSpPr/>
      </dsp:nvSpPr>
      <dsp:spPr>
        <a:xfrm>
          <a:off x="3055375" y="3413390"/>
          <a:ext cx="741051" cy="638513"/>
        </a:xfrm>
        <a:prstGeom prst="hexagon">
          <a:avLst>
            <a:gd name="adj" fmla="val 28900"/>
            <a:gd name="vf" fmla="val 115470"/>
          </a:avLst>
        </a:prstGeom>
        <a:solidFill>
          <a:srgbClr val="00B050"/>
        </a:solidFill>
        <a:ln>
          <a:noFill/>
        </a:ln>
        <a:effectLst/>
      </dsp:spPr>
      <dsp:style>
        <a:lnRef idx="0">
          <a:scrgbClr r="0" g="0" b="0"/>
        </a:lnRef>
        <a:fillRef idx="1">
          <a:scrgbClr r="0" g="0" b="0"/>
        </a:fillRef>
        <a:effectRef idx="0">
          <a:scrgbClr r="0" g="0" b="0"/>
        </a:effectRef>
        <a:fontRef idx="minor"/>
      </dsp:style>
    </dsp:sp>
    <dsp:sp modelId="{95134D96-0DEE-4F32-A166-AAE7E30862B5}">
      <dsp:nvSpPr>
        <dsp:cNvPr id="0" name=""/>
        <dsp:cNvSpPr/>
      </dsp:nvSpPr>
      <dsp:spPr>
        <a:xfrm>
          <a:off x="3004228" y="3397583"/>
          <a:ext cx="1970629" cy="1392467"/>
        </a:xfrm>
        <a:prstGeom prst="hexagon">
          <a:avLst>
            <a:gd name="adj" fmla="val 28570"/>
            <a:gd name="vf" fmla="val 115470"/>
          </a:avLst>
        </a:prstGeom>
        <a:solidFill>
          <a:srgbClr val="002060"/>
        </a:solidFill>
        <a:ln w="57150" cap="flat" cmpd="sng" algn="ctr">
          <a:solidFill>
            <a:srgbClr val="FFFF00"/>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0640" tIns="40640" rIns="40640" bIns="40640" numCol="1" spcCol="1270" anchor="ctr" anchorCtr="0">
          <a:noAutofit/>
        </a:bodyPr>
        <a:lstStyle/>
        <a:p>
          <a:pPr lvl="0" algn="ctr" defTabSz="1422400">
            <a:lnSpc>
              <a:spcPct val="90000"/>
            </a:lnSpc>
            <a:spcBef>
              <a:spcPct val="0"/>
            </a:spcBef>
            <a:spcAft>
              <a:spcPct val="35000"/>
            </a:spcAft>
          </a:pPr>
          <a:r>
            <a:rPr lang="bn-IN" sz="3200" kern="1200" dirty="0">
              <a:latin typeface="NikoshBAN" panose="02000000000000000000" pitchFamily="2" charset="0"/>
              <a:cs typeface="NikoshBAN" panose="02000000000000000000" pitchFamily="2" charset="0"/>
            </a:rPr>
            <a:t>বিষ-নজর</a:t>
          </a:r>
          <a:endParaRPr lang="en-US" sz="3200" kern="1200" dirty="0">
            <a:latin typeface="NikoshBAN" panose="02000000000000000000" pitchFamily="2" charset="0"/>
            <a:cs typeface="NikoshBAN" panose="02000000000000000000" pitchFamily="2" charset="0"/>
          </a:endParaRPr>
        </a:p>
      </dsp:txBody>
      <dsp:txXfrm>
        <a:off x="3301056" y="3607325"/>
        <a:ext cx="1376973" cy="972983"/>
      </dsp:txXfrm>
    </dsp:sp>
    <dsp:sp modelId="{B383CA38-BD52-4242-9E41-11308F57D67B}">
      <dsp:nvSpPr>
        <dsp:cNvPr id="0" name=""/>
        <dsp:cNvSpPr/>
      </dsp:nvSpPr>
      <dsp:spPr>
        <a:xfrm>
          <a:off x="2176347" y="2220188"/>
          <a:ext cx="741051" cy="638513"/>
        </a:xfrm>
        <a:prstGeom prst="hexagon">
          <a:avLst>
            <a:gd name="adj" fmla="val 28900"/>
            <a:gd name="vf" fmla="val 115470"/>
          </a:avLst>
        </a:prstGeom>
        <a:solidFill>
          <a:srgbClr val="00B050"/>
        </a:solidFill>
        <a:ln>
          <a:noFill/>
        </a:ln>
        <a:effectLst/>
      </dsp:spPr>
      <dsp:style>
        <a:lnRef idx="0">
          <a:scrgbClr r="0" g="0" b="0"/>
        </a:lnRef>
        <a:fillRef idx="1">
          <a:scrgbClr r="0" g="0" b="0"/>
        </a:fillRef>
        <a:effectRef idx="0">
          <a:scrgbClr r="0" g="0" b="0"/>
        </a:effectRef>
        <a:fontRef idx="minor"/>
      </dsp:style>
    </dsp:sp>
    <dsp:sp modelId="{41C0D9DB-9399-41D7-94CF-BCA289469EE1}">
      <dsp:nvSpPr>
        <dsp:cNvPr id="0" name=""/>
        <dsp:cNvSpPr/>
      </dsp:nvSpPr>
      <dsp:spPr>
        <a:xfrm>
          <a:off x="1330276" y="2555464"/>
          <a:ext cx="2046778" cy="1392467"/>
        </a:xfrm>
        <a:prstGeom prst="hexagon">
          <a:avLst>
            <a:gd name="adj" fmla="val 28570"/>
            <a:gd name="vf" fmla="val 115470"/>
          </a:avLst>
        </a:prstGeom>
        <a:solidFill>
          <a:srgbClr val="7030A0"/>
        </a:solidFill>
        <a:ln w="57150" cap="flat" cmpd="sng" algn="ctr">
          <a:solidFill>
            <a:srgbClr val="FFFF00"/>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1600200">
            <a:lnSpc>
              <a:spcPct val="90000"/>
            </a:lnSpc>
            <a:spcBef>
              <a:spcPct val="0"/>
            </a:spcBef>
            <a:spcAft>
              <a:spcPct val="35000"/>
            </a:spcAft>
          </a:pPr>
          <a:r>
            <a:rPr lang="bn-IN" sz="3600" kern="1200" dirty="0">
              <a:latin typeface="NikoshBAN" panose="02000000000000000000" pitchFamily="2" charset="0"/>
              <a:cs typeface="NikoshBAN" panose="02000000000000000000" pitchFamily="2" charset="0"/>
            </a:rPr>
            <a:t>কারারুদ্ধ</a:t>
          </a:r>
          <a:endParaRPr lang="en-US" sz="3600" kern="1200" dirty="0">
            <a:latin typeface="NikoshBAN" panose="02000000000000000000" pitchFamily="2" charset="0"/>
            <a:cs typeface="NikoshBAN" panose="02000000000000000000" pitchFamily="2" charset="0"/>
          </a:endParaRPr>
        </a:p>
      </dsp:txBody>
      <dsp:txXfrm>
        <a:off x="1633450" y="2761720"/>
        <a:ext cx="1440430" cy="979955"/>
      </dsp:txXfrm>
    </dsp:sp>
    <dsp:sp modelId="{B0F8D207-3F5C-4B42-8534-4CBCF3390917}">
      <dsp:nvSpPr>
        <dsp:cNvPr id="0" name=""/>
        <dsp:cNvSpPr/>
      </dsp:nvSpPr>
      <dsp:spPr>
        <a:xfrm>
          <a:off x="1360126" y="887100"/>
          <a:ext cx="1958397" cy="1392467"/>
        </a:xfrm>
        <a:prstGeom prst="hexagon">
          <a:avLst>
            <a:gd name="adj" fmla="val 28570"/>
            <a:gd name="vf" fmla="val 115470"/>
          </a:avLst>
        </a:prstGeom>
        <a:solidFill>
          <a:schemeClr val="accent2">
            <a:lumMod val="60000"/>
            <a:lumOff val="40000"/>
          </a:schemeClr>
        </a:solidFill>
        <a:ln w="57150" cap="flat" cmpd="sng" algn="ctr">
          <a:solidFill>
            <a:srgbClr val="FFFF00"/>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1600200">
            <a:lnSpc>
              <a:spcPct val="90000"/>
            </a:lnSpc>
            <a:spcBef>
              <a:spcPct val="0"/>
            </a:spcBef>
            <a:spcAft>
              <a:spcPct val="35000"/>
            </a:spcAft>
          </a:pPr>
          <a:r>
            <a:rPr lang="bn-IN" sz="3600" kern="1200" dirty="0">
              <a:latin typeface="NikoshBAN" panose="02000000000000000000" pitchFamily="2" charset="0"/>
              <a:cs typeface="NikoshBAN" panose="02000000000000000000" pitchFamily="2" charset="0"/>
            </a:rPr>
            <a:t>প্রতিবাদী </a:t>
          </a:r>
          <a:endParaRPr lang="en-US" sz="3600" kern="1200" dirty="0">
            <a:latin typeface="NikoshBAN" panose="02000000000000000000" pitchFamily="2" charset="0"/>
            <a:cs typeface="NikoshBAN" panose="02000000000000000000" pitchFamily="2" charset="0"/>
          </a:endParaRPr>
        </a:p>
      </dsp:txBody>
      <dsp:txXfrm>
        <a:off x="1655935" y="1097427"/>
        <a:ext cx="1366779" cy="971813"/>
      </dsp:txXfrm>
    </dsp:sp>
  </dsp:spTree>
</dsp:drawing>
</file>

<file path=ppt/diagrams/layout1.xml><?xml version="1.0" encoding="utf-8"?>
<dgm:layoutDef xmlns:dgm="http://schemas.openxmlformats.org/drawingml/2006/diagram" xmlns:a="http://schemas.openxmlformats.org/drawingml/2006/main" uniqueId="urn:microsoft.com/office/officeart/2011/layout/HexagonRadial">
  <dgm:title val="Hexagon Radial"/>
  <dgm:desc val="Use to show a sequential process that relates to a central idea or theme. Limited to six Level 2 shapes. Works best with small amounts of text. Unused text does not appear, but remains available if you switch layouts."/>
  <dgm:catLst>
    <dgm:cat type="cycle" pri="8500"/>
    <dgm:cat type="officeonline" pri="9000"/>
  </dgm:catLst>
  <dgm:sampData>
    <dgm:dataModel>
      <dgm:ptLst>
        <dgm:pt modelId="0" type="doc"/>
        <dgm:pt modelId="10">
          <dgm:prSet phldr="1"/>
        </dgm:pt>
        <dgm:pt modelId="11">
          <dgm:prSet phldr="1"/>
        </dgm:pt>
        <dgm:pt modelId="12">
          <dgm:prSet phldr="1"/>
        </dgm:pt>
        <dgm:pt modelId="13">
          <dgm:prSet phldr="1"/>
        </dgm:pt>
        <dgm:pt modelId="14">
          <dgm:prSet phldr="1"/>
        </dgm:pt>
        <dgm:pt modelId="15">
          <dgm:prSet phldr="1"/>
        </dgm:pt>
        <dgm:pt modelId="16">
          <dgm:prSet phldr="1"/>
        </dgm:pt>
      </dgm:ptLst>
      <dgm:cxnLst>
        <dgm:cxn modelId="40" srcId="0" destId="10" srcOrd="0" destOrd="0"/>
        <dgm:cxn modelId="50" srcId="10" destId="11" srcOrd="0" destOrd="0"/>
        <dgm:cxn modelId="60" srcId="10" destId="12" srcOrd="0" destOrd="0"/>
        <dgm:cxn modelId="70" srcId="10" destId="13" srcOrd="0" destOrd="0"/>
        <dgm:cxn modelId="80" srcId="10" destId="14" srcOrd="0" destOrd="0"/>
        <dgm:cxn modelId="90" srcId="10" destId="15" srcOrd="0" destOrd="0"/>
        <dgm:cxn modelId="100" srcId="10" destId="16" srcOrd="0" destOrd="0"/>
      </dgm:cxnLst>
      <dgm:bg/>
      <dgm:whole/>
    </dgm:dataModel>
  </dgm:sampData>
  <dgm:styleData>
    <dgm:dataModel>
      <dgm:ptLst>
        <dgm:pt modelId="0" type="doc"/>
        <dgm:pt modelId="10">
          <dgm:prSet phldr="1"/>
        </dgm:pt>
        <dgm:pt modelId="11">
          <dgm:prSet phldr="1"/>
        </dgm:pt>
        <dgm:pt modelId="12">
          <dgm:prSet phldr="1"/>
        </dgm:pt>
        <dgm:pt modelId="13">
          <dgm:prSet phldr="1"/>
        </dgm:pt>
      </dgm:ptLst>
      <dgm:cxnLst>
        <dgm:cxn modelId="40" srcId="0" destId="10" srcOrd="0" destOrd="0"/>
        <dgm:cxn modelId="50" srcId="10" destId="11" srcOrd="0" destOrd="0"/>
        <dgm:cxn modelId="60" srcId="10" destId="12" srcOrd="0" destOrd="0"/>
        <dgm:cxn modelId="70" srcId="10" destId="13" srcOrd="0" destOrd="0"/>
      </dgm:cxnLst>
      <dgm:bg/>
      <dgm:whole/>
    </dgm:dataModel>
  </dgm:styleData>
  <dgm:clrData>
    <dgm:dataModel>
      <dgm:ptLst>
        <dgm:pt modelId="0" type="doc"/>
        <dgm:pt modelId="10">
          <dgm:prSet phldr="1"/>
        </dgm:pt>
        <dgm:pt modelId="11">
          <dgm:prSet phldr="1"/>
        </dgm:pt>
        <dgm:pt modelId="12">
          <dgm:prSet phldr="1"/>
        </dgm:pt>
        <dgm:pt modelId="13">
          <dgm:prSet phldr="1"/>
        </dgm:pt>
        <dgm:pt modelId="14">
          <dgm:prSet phldr="1"/>
        </dgm:pt>
        <dgm:pt modelId="15">
          <dgm:prSet phldr="1"/>
        </dgm:pt>
        <dgm:pt modelId="16">
          <dgm:prSet phldr="1"/>
        </dgm:pt>
      </dgm:ptLst>
      <dgm:cxnLst>
        <dgm:cxn modelId="40" srcId="0" destId="10" srcOrd="0" destOrd="0"/>
        <dgm:cxn modelId="50" srcId="10" destId="11" srcOrd="0" destOrd="0"/>
        <dgm:cxn modelId="60" srcId="10" destId="12" srcOrd="0" destOrd="0"/>
        <dgm:cxn modelId="70" srcId="10" destId="13" srcOrd="0" destOrd="0"/>
        <dgm:cxn modelId="80" srcId="10" destId="14" srcOrd="0" destOrd="0"/>
        <dgm:cxn modelId="90" srcId="10" destId="15" srcOrd="0" destOrd="0"/>
        <dgm:cxn modelId="100" srcId="10" destId="16" srcOrd="0" destOrd="0"/>
      </dgm:cxnLst>
      <dgm:bg/>
      <dgm:whole/>
    </dgm:dataModel>
  </dgm:clrData>
  <dgm:layoutNode name="Name0">
    <dgm:varLst>
      <dgm:chMax val="1"/>
      <dgm:chPref val="1"/>
      <dgm:dir/>
      <dgm:animOne val="branch"/>
      <dgm:animLvl val="lvl"/>
    </dgm:varLst>
    <dgm:shape xmlns:r="http://schemas.openxmlformats.org/officeDocument/2006/relationships" r:blip="">
      <dgm:adjLst/>
    </dgm:shape>
    <dgm:choose name="Name1">
      <dgm:if name="Name2" func="var" arg="dir" op="equ" val="norm">
        <dgm:choose name="Name3">
          <dgm:if name="Name4" axis="ch ch" ptType="node node" st="1 1" cnt="1 0" func="cnt" op="equ" val="0">
            <dgm:alg type="composite">
              <dgm:param type="ar" val="1.1561"/>
            </dgm:alg>
            <dgm:constrLst>
              <dgm:constr type="primFontSz" for="des" forName="Parent" val="65"/>
              <dgm:constr type="l" for="ch" forName="Parent" refType="w" fact="0"/>
              <dgm:constr type="t" for="ch" forName="Parent" refType="h" fact="0"/>
              <dgm:constr type="w" for="ch" forName="Parent" refType="w"/>
              <dgm:constr type="h" for="ch" forName="Parent" refType="h"/>
            </dgm:constrLst>
          </dgm:if>
          <dgm:if name="Name5" axis="ch ch" ptType="node node" st="1 1" cnt="1 0" func="cnt" op="lte" val="1">
            <dgm:alg type="composite">
              <dgm:param type="ar" val="1.368"/>
            </dgm:alg>
            <dgm:constrLst>
              <dgm:constr type="primFontSz" for="des" forName="Parent" val="65"/>
              <dgm:constr type="primFontSz" for="des" forName="Child1" val="65"/>
              <dgm:constr type="primFontSz" for="des" forName="Child1" refType="primFontSz" refFor="des" refForName="Parent" op="lte"/>
              <dgm:constr type="l" for="ch" forName="Accent1" refType="w" fact="0.1685"/>
              <dgm:constr type="t" for="ch" forName="Accent1" refType="h" fact="0.2946"/>
              <dgm:constr type="w" for="ch" forName="Accent1" refType="w" fact="0.462"/>
              <dgm:constr type="h" for="ch" forName="Accent1" refType="h" fact="0.5472"/>
              <dgm:constr type="l" for="ch" forName="Parent" refType="w" fact="0"/>
              <dgm:constr type="t" for="ch" forName="Parent" refType="h" fact="0.2885"/>
              <dgm:constr type="w" for="ch" forName="Parent" refType="w" fact="0.6013"/>
              <dgm:constr type="h" for="ch" forName="Parent" refType="h" fact="0.7115"/>
              <dgm:constr type="l" for="ch" forName="Child1" refType="w" fact="0.5073"/>
              <dgm:constr type="t" for="ch" forName="Child1" refType="h" fact="0"/>
              <dgm:constr type="w" for="ch" forName="Child1" refType="w" fact="0.4927"/>
              <dgm:constr type="h" for="ch" forName="Child1" refType="h" fact="0.5831"/>
            </dgm:constrLst>
          </dgm:if>
          <dgm:if name="Name6" axis="ch ch" ptType="node node" st="1 1" cnt="1 0" func="cnt" op="equ" val="2">
            <dgm:alg type="composite">
              <dgm:param type="ar" val="1.0619"/>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2" refType="primFontSz" refFor="des" refForName="Child1" op="equ"/>
              <dgm:constr type="l" for="ch" forName="Accent2" refType="w" fact="0.6413"/>
              <dgm:constr type="t" for="ch" forName="Accent2" refType="h" fact="0.3477"/>
              <dgm:constr type="w" for="ch" forName="Accent2" refType="w" fact="0.2269"/>
              <dgm:constr type="h" for="ch" forName="Accent2" refType="h" fact="0.2076"/>
              <dgm:constr type="l" for="ch" forName="Accent1" refType="w" fact="0"/>
              <dgm:constr type="t" for="ch" forName="Accent1" refType="h" fact="0"/>
              <dgm:constr type="w" for="ch" forName="Accent1" refType="w" fact="0"/>
              <dgm:constr type="h" for="ch" forName="Accent1" refType="h" fact="0"/>
              <dgm:constr type="l" for="ch" forName="Parent" refType="w" fact="0"/>
              <dgm:constr type="t" for="ch" forName="Parent" refType="h" fact="0.2239"/>
              <dgm:constr type="w" for="ch" forName="Parent" refType="w" fact="0.6013"/>
              <dgm:constr type="h" for="ch" forName="Parent" refType="h" fact="0.5523"/>
              <dgm:constr type="l" for="ch" forName="Child1" refType="w" fact="0.5073"/>
              <dgm:constr type="t" for="ch" forName="Child1" refType="h" fact="0"/>
              <dgm:constr type="w" for="ch" forName="Child1" refType="w" fact="0.4927"/>
              <dgm:constr type="h" for="ch" forName="Child1" refType="h" fact="0.4527"/>
              <dgm:constr type="l" for="ch" forName="Child2" refType="w" fact="0.5073"/>
              <dgm:constr type="t" for="ch" forName="Child2" refType="h" fact="0.5473"/>
              <dgm:constr type="w" for="ch" forName="Child2" refType="w" fact="0.4927"/>
              <dgm:constr type="h" for="ch" forName="Child2" refType="h" fact="0.4527"/>
            </dgm:constrLst>
          </dgm:if>
          <dgm:if name="Name7" axis="ch ch" ptType="node node" st="1 1" cnt="1 0" func="cnt" op="equ" val="3">
            <dgm:alg type="composite">
              <dgm:param type="ar" val="0.8305"/>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2" refType="primFontSz" refFor="des" refForName="Child1" op="equ"/>
              <dgm:constr type="primFontSz" for="des" forName="Child3" refType="primFontSz" refFor="des" refForName="Child1" op="equ"/>
              <dgm:constr type="l" for="ch" forName="Accent3" refType="w" fact="0.4573"/>
              <dgm:constr type="t" for="ch" forName="Accent3" refType="h" fact="0.6145"/>
              <dgm:constr type="w" for="ch" forName="Accent3" refType="w" fact="0.2269"/>
              <dgm:constr type="h" for="ch" forName="Accent3" refType="h" fact="0.1623"/>
              <dgm:constr type="l" for="ch" forName="Accent2" refType="w" fact="0.6413"/>
              <dgm:constr type="t" for="ch" forName="Accent2" refType="h" fact="0.2719"/>
              <dgm:constr type="w" for="ch" forName="Accent2" refType="w" fact="0.2269"/>
              <dgm:constr type="h" for="ch" forName="Accent2" refType="h" fact="0.1623"/>
              <dgm:constr type="l" for="ch" forName="Accent1" refType="w" fact="0"/>
              <dgm:constr type="t" for="ch" forName="Accent1" refType="h" fact="0"/>
              <dgm:constr type="w" for="ch" forName="Accent1" refType="w" fact="0"/>
              <dgm:constr type="h" for="ch" forName="Accent1" refType="h" fact="0"/>
              <dgm:constr type="l" for="ch" forName="Child3" refType="w" fact="0.0554"/>
              <dgm:constr type="t" for="ch" forName="Child3" refType="h" fact="0.646"/>
              <dgm:constr type="w" for="ch" forName="Child3" refType="w" fact="0.4927"/>
              <dgm:constr type="h" for="ch" forName="Child3" refType="h" fact="0.354"/>
              <dgm:constr type="l" for="ch" forName="Parent" refType="w" fact="0"/>
              <dgm:constr type="t" for="ch" forName="Parent" refType="h" fact="0.1751"/>
              <dgm:constr type="w" for="ch" forName="Parent" refType="w" fact="0.6013"/>
              <dgm:constr type="h" for="ch" forName="Parent" refType="h" fact="0.4319"/>
              <dgm:constr type="l" for="ch" forName="Child1" refType="w" fact="0.5073"/>
              <dgm:constr type="t" for="ch" forName="Child1" refType="h" fact="0"/>
              <dgm:constr type="w" for="ch" forName="Child1" refType="w" fact="0.4927"/>
              <dgm:constr type="h" for="ch" forName="Child1" refType="h" fact="0.354"/>
              <dgm:constr type="l" for="ch" forName="Child2" refType="w" fact="0.5073"/>
              <dgm:constr type="t" for="ch" forName="Child2" refType="h" fact="0.428"/>
              <dgm:constr type="w" for="ch" forName="Child2" refType="w" fact="0.4927"/>
              <dgm:constr type="h" for="ch" forName="Child2" refType="h" fact="0.354"/>
            </dgm:constrLst>
          </dgm:if>
          <dgm:if name="Name8" axis="ch ch" ptType="node node" st="1 1" cnt="1 0" func="cnt" op="equ" val="4">
            <dgm:alg type="composite">
              <dgm:param type="ar" val="0.682"/>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4" refType="w" fact="0.4573"/>
              <dgm:constr type="t" for="ch" forName="Accent4" refType="h" fact="0.6834"/>
              <dgm:constr type="w" for="ch" forName="Accent4" refType="w" fact="0.2269"/>
              <dgm:constr type="h" for="ch" forName="Accent4" refType="h" fact="0.1333"/>
              <dgm:constr type="l" for="ch" forName="Accent3" refType="w" fact="0.6413"/>
              <dgm:constr type="t" for="ch" forName="Accent3" refType="h" fact="0.4021"/>
              <dgm:constr type="w" for="ch" forName="Accent3" refType="w" fact="0.2269"/>
              <dgm:constr type="h" for="ch" forName="Accent3" refType="h" fact="0.1333"/>
              <dgm:constr type="l" for="ch" forName="Accent2" refType="w" fact="0.3765"/>
              <dgm:constr type="t" for="ch" forName="Accent2" refType="h" fact="0.1529"/>
              <dgm:constr type="w" for="ch" forName="Accent2" refType="w" fact="0.2269"/>
              <dgm:constr type="h" for="ch" forName="Accent2" refType="h" fact="0.1333"/>
              <dgm:constr type="l" for="ch" forName="Accent1" refType="w" fact="0"/>
              <dgm:constr type="t" for="ch" forName="Accent1" refType="h" fact="0"/>
              <dgm:constr type="w" for="ch" forName="Accent1" refType="w" fact="0"/>
              <dgm:constr type="h" for="ch" forName="Accent1" refType="h" fact="0"/>
              <dgm:constr type="l" for="ch" forName="Child4" refType="w" fact="0.0554"/>
              <dgm:constr type="t" for="ch" forName="Child4" refType="h" fact="0.7093"/>
              <dgm:constr type="w" for="ch" forName="Child4" refType="w" fact="0.4927"/>
              <dgm:constr type="h" for="ch" forName="Child4" refType="h" fact="0.2907"/>
              <dgm:constr type="l" for="ch" forName="Parent" refType="w" fact="0"/>
              <dgm:constr type="t" for="ch" forName="Parent" refType="h" fact="0.3226"/>
              <dgm:constr type="w" for="ch" forName="Parent" refType="w" fact="0.6013"/>
              <dgm:constr type="h" for="ch" forName="Parent" refType="h" fact="0.3547"/>
              <dgm:constr type="l" for="ch" forName="Child2" refType="w" fact="0.5073"/>
              <dgm:constr type="t" for="ch" forName="Child2" refType="h" fact="0.1788"/>
              <dgm:constr type="w" for="ch" forName="Child2" refType="w" fact="0.4927"/>
              <dgm:constr type="h" for="ch" forName="Child2" refType="h" fact="0.2907"/>
              <dgm:constr type="l" for="ch" forName="Child3" refType="w" fact="0.5073"/>
              <dgm:constr type="t" for="ch" forName="Child3" refType="h" fact="0.5303"/>
              <dgm:constr type="w" for="ch" forName="Child3" refType="w" fact="0.4927"/>
              <dgm:constr type="h" for="ch" forName="Child3" refType="h" fact="0.2907"/>
              <dgm:constr type="l" for="ch" forName="Child1" refType="w" fact="0.0554"/>
              <dgm:constr type="t" for="ch" forName="Child1" refType="h" fact="0"/>
              <dgm:constr type="w" for="ch" forName="Child1" refType="w" fact="0.4927"/>
              <dgm:constr type="h" for="ch" forName="Child1" refType="h" fact="0.2907"/>
            </dgm:constrLst>
          </dgm:if>
          <dgm:if name="Name9" axis="ch ch" ptType="node node" st="1 1" cnt="1 0" func="cnt" op="equ" val="5">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5" refType="w" fact="0.2858"/>
              <dgm:constr type="t" for="ch" forName="Accent5" refType="h" fact="0.7126"/>
              <dgm:constr type="w" for="ch" forName="Accent5" refType="w" fact="0.1622"/>
              <dgm:constr type="h" for="ch" forName="Accent5" refType="h" fact="0.1333"/>
              <dgm:constr type="l" for="ch" forName="Accent4" refType="w" fact="0.612"/>
              <dgm:constr type="t" for="ch" forName="Accent4" refType="h" fact="0.6834"/>
              <dgm:constr type="w" for="ch" forName="Accent4" refType="w" fact="0.1622"/>
              <dgm:constr type="h" for="ch" forName="Accent4" refType="h" fact="0.1333"/>
              <dgm:constr type="l" for="ch" forName="Accent3" refType="w" fact="0.7435"/>
              <dgm:constr type="t" for="ch" forName="Accent3" refType="h" fact="0.4021"/>
              <dgm:constr type="w" for="ch" forName="Accent3" refType="w" fact="0.1622"/>
              <dgm:constr type="h" for="ch" forName="Accent3" refType="h" fact="0.1333"/>
              <dgm:constr type="l" for="ch" forName="Accent2" refType="w" fact="0.5542"/>
              <dgm:constr type="t" for="ch" forName="Accent2" refType="h" fact="0.1529"/>
              <dgm:constr type="w" for="ch" forName="Accent2" refType="w" fact="0.1622"/>
              <dgm:constr type="h" for="ch" forName="Accent2" refType="h" fact="0.1333"/>
              <dgm:constr type="l" for="ch" forName="Accent1" refType="w" fact="0"/>
              <dgm:constr type="t" for="ch" forName="Accent1" refType="h" fact="0"/>
              <dgm:constr type="w" for="ch" forName="Accent1" refType="w" fact="0"/>
              <dgm:constr type="h" for="ch" forName="Accent1" refType="h" fact="0"/>
              <dgm:constr type="l" for="ch" forName="Child4" refType="w" fact="0.3246"/>
              <dgm:constr type="t" for="ch" forName="Child4" refType="h" fact="0.7093"/>
              <dgm:constr type="w" for="ch" forName="Child4" refType="w" fact="0.3523"/>
              <dgm:constr type="h" for="ch" forName="Child4" refType="h" fact="0.2907"/>
              <dgm:constr type="l" for="ch" forName="Parent" refType="w" fact="0.285"/>
              <dgm:constr type="t" for="ch" forName="Parent" refType="h" fact="0.3226"/>
              <dgm:constr type="w" for="ch" forName="Parent" refType="w" fact="0.4299"/>
              <dgm:constr type="h" for="ch" forName="Parent" refType="h" fact="0.3547"/>
              <dgm:constr type="l" for="ch" forName="Child2" refType="w" fact="0.6477"/>
              <dgm:constr type="t" for="ch" forName="Child2" refType="h" fact="0.1788"/>
              <dgm:constr type="w" for="ch" forName="Child2" refType="w" fact="0.3523"/>
              <dgm:constr type="h" for="ch" forName="Child2" refType="h" fact="0.2907"/>
              <dgm:constr type="l" for="ch" forName="Child3" refType="w" fact="0.6477"/>
              <dgm:constr type="t" for="ch" forName="Child3" refType="h" fact="0.5303"/>
              <dgm:constr type="w" for="ch" forName="Child3" refType="w" fact="0.3523"/>
              <dgm:constr type="h" for="ch" forName="Child3" refType="h" fact="0.2907"/>
              <dgm:constr type="l" for="ch" forName="Child5" refType="w" fact="0"/>
              <dgm:constr type="t" for="ch" forName="Child5" refType="h" fact="0.5305"/>
              <dgm:constr type="w" for="ch" forName="Child5" refType="w" fact="0.3523"/>
              <dgm:constr type="h" for="ch" forName="Child5" refType="h" fact="0.2907"/>
              <dgm:constr type="l" for="ch" forName="Child1" refType="w" fact="0.3246"/>
              <dgm:constr type="t" for="ch" forName="Child1" refType="h" fact="0"/>
              <dgm:constr type="w" for="ch" forName="Child1" refType="w" fact="0.3523"/>
              <dgm:constr type="h" for="ch" forName="Child1" refType="h" fact="0.2907"/>
            </dgm:constrLst>
          </dgm:if>
          <dgm:else name="Name10">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6" refType="primFontSz" refFor="des" refForName="Parent" op="lte"/>
              <dgm:constr type="primFontSz" for="des" forName="Child7"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ptType="node" op="equ" val="65"/>
              <dgm:constr type="l" for="ch" forName="Accent6" refType="w" fact="0.0934"/>
              <dgm:constr type="t" for="ch" forName="Accent6" refType="h" fact="0.4635"/>
              <dgm:constr type="w" for="ch" forName="Accent6" refType="w" fact="0.1622"/>
              <dgm:constr type="h" for="ch" forName="Accent6" refType="h" fact="0.1333"/>
              <dgm:constr type="l" for="ch" forName="Accent5" refType="w" fact="0.2858"/>
              <dgm:constr type="t" for="ch" forName="Accent5" refType="h" fact="0.7126"/>
              <dgm:constr type="w" for="ch" forName="Accent5" refType="w" fact="0.1622"/>
              <dgm:constr type="h" for="ch" forName="Accent5" refType="h" fact="0.1333"/>
              <dgm:constr type="l" for="ch" forName="Accent4" refType="w" fact="0.612"/>
              <dgm:constr type="t" for="ch" forName="Accent4" refType="h" fact="0.6834"/>
              <dgm:constr type="w" for="ch" forName="Accent4" refType="w" fact="0.1622"/>
              <dgm:constr type="h" for="ch" forName="Accent4" refType="h" fact="0.1333"/>
              <dgm:constr type="l" for="ch" forName="Accent3" refType="w" fact="0.7435"/>
              <dgm:constr type="t" for="ch" forName="Accent3" refType="h" fact="0.4021"/>
              <dgm:constr type="w" for="ch" forName="Accent3" refType="w" fact="0.1622"/>
              <dgm:constr type="h" for="ch" forName="Accent3" refType="h" fact="0.1333"/>
              <dgm:constr type="l" for="ch" forName="Accent2" refType="w" fact="0.5542"/>
              <dgm:constr type="t" for="ch" forName="Accent2" refType="h" fact="0.1529"/>
              <dgm:constr type="w" for="ch" forName="Accent2" refType="w" fact="0.1622"/>
              <dgm:constr type="h" for="ch" forName="Accent2" refType="h" fact="0.1333"/>
              <dgm:constr type="l" for="ch" forName="Accent1" refType="w" fact="0"/>
              <dgm:constr type="t" for="ch" forName="Accent1" refType="h" fact="0"/>
              <dgm:constr type="w" for="ch" forName="Accent1" refType="w" fact="0"/>
              <dgm:constr type="h" for="ch" forName="Accent1" refType="h" fact="0"/>
              <dgm:constr type="l" for="ch" forName="Child4" refType="w" fact="0.3246"/>
              <dgm:constr type="t" for="ch" forName="Child4" refType="h" fact="0.7093"/>
              <dgm:constr type="w" for="ch" forName="Child4" refType="w" fact="0.3523"/>
              <dgm:constr type="h" for="ch" forName="Child4" refType="h" fact="0.2907"/>
              <dgm:constr type="l" for="ch" forName="Parent" refType="w" fact="0.285"/>
              <dgm:constr type="t" for="ch" forName="Parent" refType="h" fact="0.3226"/>
              <dgm:constr type="w" for="ch" forName="Parent" refType="w" fact="0.4299"/>
              <dgm:constr type="h" for="ch" forName="Parent" refType="h" fact="0.3547"/>
              <dgm:constr type="l" for="ch" forName="Child2" refType="w" fact="0.6477"/>
              <dgm:constr type="t" for="ch" forName="Child2" refType="h" fact="0.1788"/>
              <dgm:constr type="w" for="ch" forName="Child2" refType="w" fact="0.3523"/>
              <dgm:constr type="h" for="ch" forName="Child2" refType="h" fact="0.2907"/>
              <dgm:constr type="l" for="ch" forName="Child3" refType="w" fact="0.6477"/>
              <dgm:constr type="t" for="ch" forName="Child3" refType="h" fact="0.5303"/>
              <dgm:constr type="w" for="ch" forName="Child3" refType="w" fact="0.3523"/>
              <dgm:constr type="h" for="ch" forName="Child3" refType="h" fact="0.2907"/>
              <dgm:constr type="l" for="ch" forName="Child5" refType="w" fact="0"/>
              <dgm:constr type="t" for="ch" forName="Child5" refType="h" fact="0.5305"/>
              <dgm:constr type="w" for="ch" forName="Child5" refType="w" fact="0.3523"/>
              <dgm:constr type="h" for="ch" forName="Child5" refType="h" fact="0.2907"/>
              <dgm:constr type="l" for="ch" forName="Child6" refType="w" fact="0"/>
              <dgm:constr type="t" for="ch" forName="Child6" refType="h" fact="0.1784"/>
              <dgm:constr type="w" for="ch" forName="Child6" refType="w" fact="0.3523"/>
              <dgm:constr type="h" for="ch" forName="Child6" refType="h" fact="0.2907"/>
              <dgm:constr type="l" for="ch" forName="Child1" refType="w" fact="0.3246"/>
              <dgm:constr type="t" for="ch" forName="Child1" refType="h" fact="0"/>
              <dgm:constr type="w" for="ch" forName="Child1" refType="w" fact="0.3523"/>
              <dgm:constr type="h" for="ch" forName="Child1" refType="h" fact="0.2907"/>
            </dgm:constrLst>
          </dgm:else>
        </dgm:choose>
      </dgm:if>
      <dgm:else name="Name11">
        <dgm:choose name="Name12">
          <dgm:if name="Name13" axis="ch ch" ptType="node node" st="1 1" cnt="1 0" func="cnt" op="equ" val="0">
            <dgm:alg type="composite">
              <dgm:param type="ar" val="1.1561"/>
            </dgm:alg>
            <dgm:constrLst>
              <dgm:constr type="primFontSz" for="des" forName="Parent" val="65"/>
              <dgm:constr type="l" for="ch" forName="Parent" refType="w" fact="0"/>
              <dgm:constr type="t" for="ch" forName="Parent" refType="h" fact="0"/>
              <dgm:constr type="w" for="ch" forName="Parent" refType="w"/>
              <dgm:constr type="h" for="ch" forName="Parent" refType="h"/>
            </dgm:constrLst>
          </dgm:if>
          <dgm:if name="Name14" axis="ch ch" ptType="node node" st="1 1" cnt="1 0" func="cnt" op="lte" val="1">
            <dgm:alg type="composite">
              <dgm:param type="ar" val="1.368"/>
            </dgm:alg>
            <dgm:constrLst>
              <dgm:constr type="primFontSz" for="des" forName="Parent" val="65"/>
              <dgm:constr type="primFontSz" for="des" forName="Child1" val="65"/>
              <dgm:constr type="primFontSz" for="des" forName="Child1" refType="primFontSz" refFor="des" refForName="Parent" op="lte"/>
              <dgm:constr type="r" for="ch" forName="Accent1" refType="w" fact="0.8315"/>
              <dgm:constr type="t" for="ch" forName="Accent1" refType="h" fact="0.2946"/>
              <dgm:constr type="w" for="ch" forName="Accent1" refType="w" fact="0.462"/>
              <dgm:constr type="h" for="ch" forName="Accent1" refType="h" fact="0.5472"/>
              <dgm:constr type="r" for="ch" forName="Parent" refType="w"/>
              <dgm:constr type="t" for="ch" forName="Parent" refType="h" fact="0.2885"/>
              <dgm:constr type="w" for="ch" forName="Parent" refType="w" fact="0.6013"/>
              <dgm:constr type="h" for="ch" forName="Parent" refType="h" fact="0.7115"/>
              <dgm:constr type="r" for="ch" forName="Child1" refType="w" fact="0.4927"/>
              <dgm:constr type="t" for="ch" forName="Child1" refType="h" fact="0"/>
              <dgm:constr type="w" for="ch" forName="Child1" refType="w" fact="0.4927"/>
              <dgm:constr type="h" for="ch" forName="Child1" refType="h" fact="0.5831"/>
            </dgm:constrLst>
          </dgm:if>
          <dgm:if name="Name15" axis="ch ch" ptType="node node" st="1 1" cnt="1 0" func="cnt" op="equ" val="2">
            <dgm:alg type="composite">
              <dgm:param type="ar" val="1.0619"/>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2" refType="primFontSz" refFor="des" refForName="Child1" op="equ"/>
              <dgm:constr type="r" for="ch" forName="Accent2" refType="w" fact="0.3587"/>
              <dgm:constr type="t" for="ch" forName="Accent2" refType="h" fact="0.3477"/>
              <dgm:constr type="w" for="ch" forName="Accent2" refType="w" fact="0.2269"/>
              <dgm:constr type="h" for="ch" forName="Accent2" refType="h" fact="0.2076"/>
              <dgm:constr type="r" for="ch" forName="Accent1" refType="w" fact="0"/>
              <dgm:constr type="t" for="ch" forName="Accent1" refType="h" fact="0"/>
              <dgm:constr type="w" for="ch" forName="Accent1" refType="w" fact="0"/>
              <dgm:constr type="h" for="ch" forName="Accent1" refType="h" fact="0"/>
              <dgm:constr type="r" for="ch" forName="Parent" refType="w"/>
              <dgm:constr type="t" for="ch" forName="Parent" refType="h" fact="0.2239"/>
              <dgm:constr type="w" for="ch" forName="Parent" refType="w" fact="0.6013"/>
              <dgm:constr type="h" for="ch" forName="Parent" refType="h" fact="0.5523"/>
              <dgm:constr type="r" for="ch" forName="Child1" refType="w" fact="0.4927"/>
              <dgm:constr type="t" for="ch" forName="Child1" refType="h" fact="0"/>
              <dgm:constr type="w" for="ch" forName="Child1" refType="w" fact="0.4927"/>
              <dgm:constr type="h" for="ch" forName="Child1" refType="h" fact="0.4527"/>
              <dgm:constr type="r" for="ch" forName="Child2" refType="w" fact="0.5073"/>
              <dgm:constr type="t" for="ch" forName="Child2" refType="h" fact="0.5473"/>
              <dgm:constr type="w" for="ch" forName="Child2" refType="w" fact="0.4927"/>
              <dgm:constr type="h" for="ch" forName="Child2" refType="h" fact="0.4527"/>
            </dgm:constrLst>
          </dgm:if>
          <dgm:if name="Name16" axis="ch ch" ptType="node node" st="1 1" cnt="1 0" func="cnt" op="equ" val="3">
            <dgm:alg type="composite">
              <dgm:param type="ar" val="0.8305"/>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2" refType="primFontSz" refFor="des" refForName="Child1" op="equ"/>
              <dgm:constr type="primFontSz" for="des" forName="Child3" refType="primFontSz" refFor="des" refForName="Child1" op="equ"/>
              <dgm:constr type="r" for="ch" forName="Accent3" refType="w" fact="0.5427"/>
              <dgm:constr type="t" for="ch" forName="Accent3" refType="h" fact="0.6145"/>
              <dgm:constr type="w" for="ch" forName="Accent3" refType="w" fact="0.2269"/>
              <dgm:constr type="h" for="ch" forName="Accent3" refType="h" fact="0.1623"/>
              <dgm:constr type="r" for="ch" forName="Accent2" refType="w" fact="0.3587"/>
              <dgm:constr type="t" for="ch" forName="Accent2" refType="h" fact="0.2719"/>
              <dgm:constr type="w" for="ch" forName="Accent2" refType="w" fact="0.2269"/>
              <dgm:constr type="h" for="ch" forName="Accent2" refType="h" fact="0.1623"/>
              <dgm:constr type="r" for="ch" forName="Accent1" refType="w" fact="0"/>
              <dgm:constr type="t" for="ch" forName="Accent1" refType="h" fact="0"/>
              <dgm:constr type="w" for="ch" forName="Accent1" refType="w" fact="0"/>
              <dgm:constr type="h" for="ch" forName="Accent1" refType="h" fact="0"/>
              <dgm:constr type="r" for="ch" forName="Child3" refType="w" fact="0.9446"/>
              <dgm:constr type="t" for="ch" forName="Child3" refType="h" fact="0.646"/>
              <dgm:constr type="w" for="ch" forName="Child3" refType="w" fact="0.4927"/>
              <dgm:constr type="h" for="ch" forName="Child3" refType="h" fact="0.354"/>
              <dgm:constr type="r" for="ch" forName="Parent" refType="w"/>
              <dgm:constr type="t" for="ch" forName="Parent" refType="h" fact="0.1751"/>
              <dgm:constr type="w" for="ch" forName="Parent" refType="w" fact="0.6013"/>
              <dgm:constr type="h" for="ch" forName="Parent" refType="h" fact="0.4319"/>
              <dgm:constr type="r" for="ch" forName="Child1" refType="w" fact="0.4927"/>
              <dgm:constr type="t" for="ch" forName="Child1" refType="h" fact="0"/>
              <dgm:constr type="w" for="ch" forName="Child1" refType="w" fact="0.4927"/>
              <dgm:constr type="h" for="ch" forName="Child1" refType="h" fact="0.354"/>
              <dgm:constr type="r" for="ch" forName="Child2" refType="w" fact="0.4927"/>
              <dgm:constr type="t" for="ch" forName="Child2" refType="h" fact="0.428"/>
              <dgm:constr type="w" for="ch" forName="Child2" refType="w" fact="0.4927"/>
              <dgm:constr type="h" for="ch" forName="Child2" refType="h" fact="0.354"/>
            </dgm:constrLst>
          </dgm:if>
          <dgm:if name="Name17" axis="ch ch" ptType="node node" st="1 1" cnt="1 0" func="cnt" op="equ" val="4">
            <dgm:alg type="composite">
              <dgm:param type="ar" val="0.682"/>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r" for="ch" forName="Accent4" refType="w" fact="0.5427"/>
              <dgm:constr type="t" for="ch" forName="Accent4" refType="h" fact="0.6834"/>
              <dgm:constr type="w" for="ch" forName="Accent4" refType="w" fact="0.2269"/>
              <dgm:constr type="h" for="ch" forName="Accent4" refType="h" fact="0.1333"/>
              <dgm:constr type="r" for="ch" forName="Accent3" refType="w" fact="0.3587"/>
              <dgm:constr type="t" for="ch" forName="Accent3" refType="h" fact="0.4021"/>
              <dgm:constr type="w" for="ch" forName="Accent3" refType="w" fact="0.2269"/>
              <dgm:constr type="h" for="ch" forName="Accent3" refType="h" fact="0.1333"/>
              <dgm:constr type="r" for="ch" forName="Accent2" refType="w" fact="0.6235"/>
              <dgm:constr type="t" for="ch" forName="Accent2" refType="h" fact="0.1529"/>
              <dgm:constr type="w" for="ch" forName="Accent2" refType="w" fact="0.2269"/>
              <dgm:constr type="h" for="ch" forName="Accent2" refType="h" fact="0.1333"/>
              <dgm:constr type="r" for="ch" forName="Accent1" refType="w" fact="0"/>
              <dgm:constr type="t" for="ch" forName="Accent1" refType="h" fact="0"/>
              <dgm:constr type="w" for="ch" forName="Accent1" refType="w" fact="0"/>
              <dgm:constr type="h" for="ch" forName="Accent1" refType="h" fact="0"/>
              <dgm:constr type="r" for="ch" forName="Child4" refType="w" fact="0.9446"/>
              <dgm:constr type="t" for="ch" forName="Child4" refType="h" fact="0.7093"/>
              <dgm:constr type="w" for="ch" forName="Child4" refType="w" fact="0.4927"/>
              <dgm:constr type="h" for="ch" forName="Child4" refType="h" fact="0.2907"/>
              <dgm:constr type="r" for="ch" forName="Parent" refType="w"/>
              <dgm:constr type="t" for="ch" forName="Parent" refType="h" fact="0.3226"/>
              <dgm:constr type="w" for="ch" forName="Parent" refType="w" fact="0.6013"/>
              <dgm:constr type="h" for="ch" forName="Parent" refType="h" fact="0.3547"/>
              <dgm:constr type="r" for="ch" forName="Child2" refType="w" fact="0.4927"/>
              <dgm:constr type="t" for="ch" forName="Child2" refType="h" fact="0.1788"/>
              <dgm:constr type="w" for="ch" forName="Child2" refType="w" fact="0.4927"/>
              <dgm:constr type="h" for="ch" forName="Child2" refType="h" fact="0.2907"/>
              <dgm:constr type="r" for="ch" forName="Child3" refType="w" fact="0.4927"/>
              <dgm:constr type="t" for="ch" forName="Child3" refType="h" fact="0.5303"/>
              <dgm:constr type="w" for="ch" forName="Child3" refType="w" fact="0.4927"/>
              <dgm:constr type="h" for="ch" forName="Child3" refType="h" fact="0.2907"/>
              <dgm:constr type="r" for="ch" forName="Child1" refType="w" fact="0.9446"/>
              <dgm:constr type="t" for="ch" forName="Child1" refType="h" fact="0"/>
              <dgm:constr type="w" for="ch" forName="Child1" refType="w" fact="0.4927"/>
              <dgm:constr type="h" for="ch" forName="Child1" refType="h" fact="0.2907"/>
            </dgm:constrLst>
          </dgm:if>
          <dgm:if name="Name18" axis="ch ch" ptType="node node" st="1 1" cnt="1 0" func="cnt" op="equ" val="5">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r" for="ch" forName="Accent5" refType="w" fact="0.7142"/>
              <dgm:constr type="t" for="ch" forName="Accent5" refType="h" fact="0.7126"/>
              <dgm:constr type="w" for="ch" forName="Accent5" refType="w" fact="0.1622"/>
              <dgm:constr type="h" for="ch" forName="Accent5" refType="h" fact="0.1333"/>
              <dgm:constr type="r" for="ch" forName="Accent4" refType="w" fact="0.388"/>
              <dgm:constr type="t" for="ch" forName="Accent4" refType="h" fact="0.6834"/>
              <dgm:constr type="w" for="ch" forName="Accent4" refType="w" fact="0.1622"/>
              <dgm:constr type="h" for="ch" forName="Accent4" refType="h" fact="0.1333"/>
              <dgm:constr type="r" for="ch" forName="Accent3" refType="w" fact="0.2565"/>
              <dgm:constr type="t" for="ch" forName="Accent3" refType="h" fact="0.4021"/>
              <dgm:constr type="w" for="ch" forName="Accent3" refType="w" fact="0.1622"/>
              <dgm:constr type="h" for="ch" forName="Accent3" refType="h" fact="0.1333"/>
              <dgm:constr type="r" for="ch" forName="Accent2" refType="w" fact="0.4458"/>
              <dgm:constr type="t" for="ch" forName="Accent2" refType="h" fact="0.1529"/>
              <dgm:constr type="w" for="ch" forName="Accent2" refType="w" fact="0.1622"/>
              <dgm:constr type="h" for="ch" forName="Accent2" refType="h" fact="0.1333"/>
              <dgm:constr type="r" for="ch" forName="Accent1" refType="w" fact="0"/>
              <dgm:constr type="t" for="ch" forName="Accent1" refType="h" fact="0"/>
              <dgm:constr type="w" for="ch" forName="Accent1" refType="w" fact="0"/>
              <dgm:constr type="h" for="ch" forName="Accent1" refType="h" fact="0"/>
              <dgm:constr type="r" for="ch" forName="Child4" refType="w" fact="0.6754"/>
              <dgm:constr type="t" for="ch" forName="Child4" refType="h" fact="0.7093"/>
              <dgm:constr type="w" for="ch" forName="Child4" refType="w" fact="0.3523"/>
              <dgm:constr type="h" for="ch" forName="Child4" refType="h" fact="0.2907"/>
              <dgm:constr type="r" for="ch" forName="Parent" refType="w" fact="0.715"/>
              <dgm:constr type="t" for="ch" forName="Parent" refType="h" fact="0.3226"/>
              <dgm:constr type="w" for="ch" forName="Parent" refType="w" fact="0.4299"/>
              <dgm:constr type="h" for="ch" forName="Parent" refType="h" fact="0.3547"/>
              <dgm:constr type="r" for="ch" forName="Child2" refType="w" fact="0.3523"/>
              <dgm:constr type="t" for="ch" forName="Child2" refType="h" fact="0.1788"/>
              <dgm:constr type="w" for="ch" forName="Child2" refType="w" fact="0.3523"/>
              <dgm:constr type="h" for="ch" forName="Child2" refType="h" fact="0.2907"/>
              <dgm:constr type="r" for="ch" forName="Child3" refType="w" fact="0.3523"/>
              <dgm:constr type="t" for="ch" forName="Child3" refType="h" fact="0.5303"/>
              <dgm:constr type="w" for="ch" forName="Child3" refType="w" fact="0.3523"/>
              <dgm:constr type="h" for="ch" forName="Child3" refType="h" fact="0.2907"/>
              <dgm:constr type="r" for="ch" forName="Child5" refType="w"/>
              <dgm:constr type="t" for="ch" forName="Child5" refType="h" fact="0.5305"/>
              <dgm:constr type="w" for="ch" forName="Child5" refType="w" fact="0.3523"/>
              <dgm:constr type="h" for="ch" forName="Child5" refType="h" fact="0.2907"/>
              <dgm:constr type="r" for="ch" forName="Child1" refType="w" fact="0.6754"/>
              <dgm:constr type="t" for="ch" forName="Child1" refType="h" fact="0"/>
              <dgm:constr type="w" for="ch" forName="Child1" refType="w" fact="0.3523"/>
              <dgm:constr type="h" for="ch" forName="Child1" refType="h" fact="0.2907"/>
            </dgm:constrLst>
          </dgm:if>
          <dgm:else name="Name19">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6" refType="primFontSz" refFor="des" refForName="Parent" op="lte"/>
              <dgm:constr type="primFontSz" for="des" forName="Child7"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ptType="node" op="equ" val="65"/>
              <dgm:constr type="r" for="ch" forName="Accent6" refType="w" fact="0.9066"/>
              <dgm:constr type="t" for="ch" forName="Accent6" refType="h" fact="0.4635"/>
              <dgm:constr type="w" for="ch" forName="Accent6" refType="w" fact="0.1622"/>
              <dgm:constr type="h" for="ch" forName="Accent6" refType="h" fact="0.1333"/>
              <dgm:constr type="r" for="ch" forName="Accent5" refType="w" fact="0.7142"/>
              <dgm:constr type="t" for="ch" forName="Accent5" refType="h" fact="0.7126"/>
              <dgm:constr type="w" for="ch" forName="Accent5" refType="w" fact="0.1622"/>
              <dgm:constr type="h" for="ch" forName="Accent5" refType="h" fact="0.1333"/>
              <dgm:constr type="r" for="ch" forName="Accent4" refType="w" fact="0.388"/>
              <dgm:constr type="t" for="ch" forName="Accent4" refType="h" fact="0.6834"/>
              <dgm:constr type="w" for="ch" forName="Accent4" refType="w" fact="0.1622"/>
              <dgm:constr type="h" for="ch" forName="Accent4" refType="h" fact="0.1333"/>
              <dgm:constr type="r" for="ch" forName="Accent3" refType="w" fact="0.2565"/>
              <dgm:constr type="t" for="ch" forName="Accent3" refType="h" fact="0.4021"/>
              <dgm:constr type="w" for="ch" forName="Accent3" refType="w" fact="0.1622"/>
              <dgm:constr type="h" for="ch" forName="Accent3" refType="h" fact="0.1333"/>
              <dgm:constr type="r" for="ch" forName="Accent2" refType="w" fact="0.4458"/>
              <dgm:constr type="t" for="ch" forName="Accent2" refType="h" fact="0.1529"/>
              <dgm:constr type="w" for="ch" forName="Accent2" refType="w" fact="0.1622"/>
              <dgm:constr type="h" for="ch" forName="Accent2" refType="h" fact="0.1333"/>
              <dgm:constr type="r" for="ch" forName="Accent1" refType="w" fact="0"/>
              <dgm:constr type="t" for="ch" forName="Accent1" refType="h" fact="0"/>
              <dgm:constr type="w" for="ch" forName="Accent1" refType="w" fact="0"/>
              <dgm:constr type="h" for="ch" forName="Accent1" refType="h" fact="0"/>
              <dgm:constr type="r" for="ch" forName="Child4" refType="w" fact="0.6754"/>
              <dgm:constr type="t" for="ch" forName="Child4" refType="h" fact="0.7093"/>
              <dgm:constr type="w" for="ch" forName="Child4" refType="w" fact="0.3523"/>
              <dgm:constr type="h" for="ch" forName="Child4" refType="h" fact="0.2907"/>
              <dgm:constr type="r" for="ch" forName="Parent" refType="w" fact="0.715"/>
              <dgm:constr type="t" for="ch" forName="Parent" refType="h" fact="0.3226"/>
              <dgm:constr type="w" for="ch" forName="Parent" refType="w" fact="0.4299"/>
              <dgm:constr type="h" for="ch" forName="Parent" refType="h" fact="0.3547"/>
              <dgm:constr type="r" for="ch" forName="Child2" refType="w" fact="0.3523"/>
              <dgm:constr type="t" for="ch" forName="Child2" refType="h" fact="0.1788"/>
              <dgm:constr type="w" for="ch" forName="Child2" refType="w" fact="0.3523"/>
              <dgm:constr type="h" for="ch" forName="Child2" refType="h" fact="0.2907"/>
              <dgm:constr type="r" for="ch" forName="Child3" refType="w" fact="0.3523"/>
              <dgm:constr type="t" for="ch" forName="Child3" refType="h" fact="0.5303"/>
              <dgm:constr type="w" for="ch" forName="Child3" refType="w" fact="0.3523"/>
              <dgm:constr type="h" for="ch" forName="Child3" refType="h" fact="0.2907"/>
              <dgm:constr type="r" for="ch" forName="Child5" refType="w"/>
              <dgm:constr type="t" for="ch" forName="Child5" refType="h" fact="0.5305"/>
              <dgm:constr type="w" for="ch" forName="Child5" refType="w" fact="0.3523"/>
              <dgm:constr type="h" for="ch" forName="Child5" refType="h" fact="0.2907"/>
              <dgm:constr type="r" for="ch" forName="Child6" refType="w"/>
              <dgm:constr type="t" for="ch" forName="Child6" refType="h" fact="0.1784"/>
              <dgm:constr type="w" for="ch" forName="Child6" refType="w" fact="0.3523"/>
              <dgm:constr type="h" for="ch" forName="Child6" refType="h" fact="0.2907"/>
              <dgm:constr type="r" for="ch" forName="Child1" refType="w" fact="0.6754"/>
              <dgm:constr type="t" for="ch" forName="Child1" refType="h" fact="0"/>
              <dgm:constr type="w" for="ch" forName="Child1" refType="w" fact="0.3523"/>
              <dgm:constr type="h" for="ch" forName="Child1" refType="h" fact="0.2907"/>
            </dgm:constrLst>
          </dgm:else>
        </dgm:choose>
      </dgm:else>
    </dgm:choose>
    <dgm:forEach name="wrapper" axis="self" ptType="parTrans">
      <dgm:forEach name="accentRepeat" axis="self">
        <dgm:layoutNode name="Accent" styleLbl="bgShp">
          <dgm:alg type="sp"/>
          <dgm:shape xmlns:r="http://schemas.openxmlformats.org/officeDocument/2006/relationships" type="hexagon" r:blip="" zOrderOff="-2">
            <dgm:adjLst>
              <dgm:adj idx="1" val="0.289"/>
              <dgm:adj idx="2" val="1.1547"/>
            </dgm:adjLst>
          </dgm:shape>
          <dgm:presOf/>
        </dgm:layoutNode>
      </dgm:forEach>
    </dgm:forEach>
    <dgm:forEach name="Name20" axis="ch" ptType="node" cnt="1">
      <dgm:layoutNode name="Parent" styleLbl="node0">
        <dgm:varLst>
          <dgm:chMax val="6"/>
          <dgm:chPref val="6"/>
        </dgm:varLst>
        <dgm:alg type="tx"/>
        <dgm:shape xmlns:r="http://schemas.openxmlformats.org/officeDocument/2006/relationships" type="hexagon" r:blip="">
          <dgm:adjLst>
            <dgm:adj idx="1" val="0.2857"/>
            <dgm:adj idx="2" val="1.1547"/>
          </dgm:adjLst>
        </dgm:shape>
        <dgm:presOf axis="self"/>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1" axis="ch ch" ptType="node node" st="1 1" cnt="1 1">
      <dgm:layoutNode name="Accent1">
        <dgm:alg type="sp"/>
        <dgm:shape xmlns:r="http://schemas.openxmlformats.org/officeDocument/2006/relationships" r:blip="" zOrderOff="-2">
          <dgm:adjLst/>
        </dgm:shape>
        <dgm:presOf/>
        <dgm:constrLst/>
        <dgm:forEach name="Name22" ref="accentRepeat"/>
      </dgm:layoutNode>
      <dgm:layoutNode name="Child1"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3" axis="ch ch" ptType="node node" st="1 2" cnt="1 1">
      <dgm:layoutNode name="Accent2">
        <dgm:alg type="sp"/>
        <dgm:shape xmlns:r="http://schemas.openxmlformats.org/officeDocument/2006/relationships" r:blip="" zOrderOff="-2">
          <dgm:adjLst/>
        </dgm:shape>
        <dgm:presOf/>
        <dgm:constrLst/>
        <dgm:forEach name="Name24" ref="accentRepeat"/>
      </dgm:layoutNode>
      <dgm:layoutNode name="Child2"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5" axis="ch ch" ptType="node node" st="1 3" cnt="1 1">
      <dgm:layoutNode name="Accent3">
        <dgm:alg type="sp"/>
        <dgm:shape xmlns:r="http://schemas.openxmlformats.org/officeDocument/2006/relationships" r:blip="" zOrderOff="-2">
          <dgm:adjLst/>
        </dgm:shape>
        <dgm:presOf/>
        <dgm:constrLst/>
        <dgm:forEach name="Name26" ref="accentRepeat"/>
      </dgm:layoutNode>
      <dgm:layoutNode name="Child3"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7" axis="ch ch" ptType="node node" st="1 4" cnt="1 1">
      <dgm:layoutNode name="Accent4">
        <dgm:alg type="sp"/>
        <dgm:shape xmlns:r="http://schemas.openxmlformats.org/officeDocument/2006/relationships" r:blip="">
          <dgm:adjLst/>
        </dgm:shape>
        <dgm:presOf/>
        <dgm:constrLst/>
        <dgm:forEach name="Name28" ref="accentRepeat"/>
      </dgm:layoutNode>
      <dgm:layoutNode name="Child4"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9" axis="ch ch" ptType="node node" st="1 5" cnt="1 1">
      <dgm:layoutNode name="Accent5">
        <dgm:alg type="sp"/>
        <dgm:shape xmlns:r="http://schemas.openxmlformats.org/officeDocument/2006/relationships" r:blip="">
          <dgm:adjLst/>
        </dgm:shape>
        <dgm:presOf/>
        <dgm:constrLst/>
        <dgm:forEach name="Name30" ref="accentRepeat"/>
      </dgm:layoutNode>
      <dgm:layoutNode name="Child5"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31" axis="ch ch" ptType="node node" st="1 6" cnt="1 1">
      <dgm:layoutNode name="Accent6">
        <dgm:alg type="sp"/>
        <dgm:shape xmlns:r="http://schemas.openxmlformats.org/officeDocument/2006/relationships" r:blip="">
          <dgm:adjLst/>
        </dgm:shape>
        <dgm:presOf/>
        <dgm:constrLst/>
        <dgm:forEach name="Name32" ref="accentRepeat"/>
      </dgm:layoutNode>
      <dgm:layoutNode name="Child6"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6C2BDFB-7091-43F6-88C4-15FB92C65A2F}" type="datetimeFigureOut">
              <a:rPr lang="en-US" smtClean="0"/>
              <a:t>12/25/2020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1DEC4F1-68BB-4DFF-839A-05A86EF98098}" type="slidenum">
              <a:rPr lang="en-US" smtClean="0"/>
              <a:t>‹#›</a:t>
            </a:fld>
            <a:endParaRPr lang="en-US"/>
          </a:p>
        </p:txBody>
      </p:sp>
    </p:spTree>
    <p:extLst>
      <p:ext uri="{BB962C8B-B14F-4D97-AF65-F5344CB8AC3E}">
        <p14:creationId xmlns:p14="http://schemas.microsoft.com/office/powerpoint/2010/main" val="133787482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25174E-E1FB-4679-9CCB-A9F458C4F60F}"/>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1B4EA806-EA5C-4944-9D48-867869830A7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6767E289-6F7F-4048-8B9F-BDF56A1CDFC4}"/>
              </a:ext>
            </a:extLst>
          </p:cNvPr>
          <p:cNvSpPr>
            <a:spLocks noGrp="1"/>
          </p:cNvSpPr>
          <p:nvPr>
            <p:ph type="dt" sz="half" idx="10"/>
          </p:nvPr>
        </p:nvSpPr>
        <p:spPr/>
        <p:txBody>
          <a:bodyPr/>
          <a:lstStyle/>
          <a:p>
            <a:fld id="{9260636C-44CB-44F5-8734-4A1D35FF1043}" type="datetimeFigureOut">
              <a:rPr lang="en-US" smtClean="0"/>
              <a:t>12/25/2020</a:t>
            </a:fld>
            <a:endParaRPr lang="en-US"/>
          </a:p>
        </p:txBody>
      </p:sp>
      <p:sp>
        <p:nvSpPr>
          <p:cNvPr id="5" name="Footer Placeholder 4">
            <a:extLst>
              <a:ext uri="{FF2B5EF4-FFF2-40B4-BE49-F238E27FC236}">
                <a16:creationId xmlns:a16="http://schemas.microsoft.com/office/drawing/2014/main" id="{3DB8D99A-5CB0-4171-8A9B-AC2A1C773D4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FA2B323-D5A3-4BD9-BF14-B481554D2911}"/>
              </a:ext>
            </a:extLst>
          </p:cNvPr>
          <p:cNvSpPr>
            <a:spLocks noGrp="1"/>
          </p:cNvSpPr>
          <p:nvPr>
            <p:ph type="sldNum" sz="quarter" idx="12"/>
          </p:nvPr>
        </p:nvSpPr>
        <p:spPr/>
        <p:txBody>
          <a:bodyPr/>
          <a:lstStyle/>
          <a:p>
            <a:fld id="{95B76816-882D-46BC-9829-5E0476C7B3AE}" type="slidenum">
              <a:rPr lang="en-US" smtClean="0"/>
              <a:t>‹#›</a:t>
            </a:fld>
            <a:endParaRPr lang="en-US"/>
          </a:p>
        </p:txBody>
      </p:sp>
    </p:spTree>
    <p:extLst>
      <p:ext uri="{BB962C8B-B14F-4D97-AF65-F5344CB8AC3E}">
        <p14:creationId xmlns:p14="http://schemas.microsoft.com/office/powerpoint/2010/main" val="350712784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4DC9D4-2F8C-4AF8-996C-D552AB20CD72}"/>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B70C8A6A-8191-4DBE-8FFD-BB13C3026382}"/>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AC72C86-4B66-4ED0-A844-DF882ECF6385}"/>
              </a:ext>
            </a:extLst>
          </p:cNvPr>
          <p:cNvSpPr>
            <a:spLocks noGrp="1"/>
          </p:cNvSpPr>
          <p:nvPr>
            <p:ph type="dt" sz="half" idx="10"/>
          </p:nvPr>
        </p:nvSpPr>
        <p:spPr/>
        <p:txBody>
          <a:bodyPr/>
          <a:lstStyle/>
          <a:p>
            <a:fld id="{9260636C-44CB-44F5-8734-4A1D35FF1043}" type="datetimeFigureOut">
              <a:rPr lang="en-US" smtClean="0"/>
              <a:t>12/25/2020</a:t>
            </a:fld>
            <a:endParaRPr lang="en-US"/>
          </a:p>
        </p:txBody>
      </p:sp>
      <p:sp>
        <p:nvSpPr>
          <p:cNvPr id="5" name="Footer Placeholder 4">
            <a:extLst>
              <a:ext uri="{FF2B5EF4-FFF2-40B4-BE49-F238E27FC236}">
                <a16:creationId xmlns:a16="http://schemas.microsoft.com/office/drawing/2014/main" id="{DCD06A02-8827-44CF-983B-5F262D8AE5D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1DDC958-25D9-47B0-AD54-A5BCA535C9FB}"/>
              </a:ext>
            </a:extLst>
          </p:cNvPr>
          <p:cNvSpPr>
            <a:spLocks noGrp="1"/>
          </p:cNvSpPr>
          <p:nvPr>
            <p:ph type="sldNum" sz="quarter" idx="12"/>
          </p:nvPr>
        </p:nvSpPr>
        <p:spPr/>
        <p:txBody>
          <a:bodyPr/>
          <a:lstStyle/>
          <a:p>
            <a:fld id="{95B76816-882D-46BC-9829-5E0476C7B3AE}" type="slidenum">
              <a:rPr lang="en-US" smtClean="0"/>
              <a:t>‹#›</a:t>
            </a:fld>
            <a:endParaRPr lang="en-US"/>
          </a:p>
        </p:txBody>
      </p:sp>
    </p:spTree>
    <p:extLst>
      <p:ext uri="{BB962C8B-B14F-4D97-AF65-F5344CB8AC3E}">
        <p14:creationId xmlns:p14="http://schemas.microsoft.com/office/powerpoint/2010/main" val="290356913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2FF8180A-42C5-4B41-9A9B-5803D5EC69B0}"/>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A4A1AA5C-0044-4F06-BC87-F295AFBE6986}"/>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6AF28CC-307A-4FBD-8F10-F14E3AAD057A}"/>
              </a:ext>
            </a:extLst>
          </p:cNvPr>
          <p:cNvSpPr>
            <a:spLocks noGrp="1"/>
          </p:cNvSpPr>
          <p:nvPr>
            <p:ph type="dt" sz="half" idx="10"/>
          </p:nvPr>
        </p:nvSpPr>
        <p:spPr/>
        <p:txBody>
          <a:bodyPr/>
          <a:lstStyle/>
          <a:p>
            <a:fld id="{9260636C-44CB-44F5-8734-4A1D35FF1043}" type="datetimeFigureOut">
              <a:rPr lang="en-US" smtClean="0"/>
              <a:t>12/25/2020</a:t>
            </a:fld>
            <a:endParaRPr lang="en-US"/>
          </a:p>
        </p:txBody>
      </p:sp>
      <p:sp>
        <p:nvSpPr>
          <p:cNvPr id="5" name="Footer Placeholder 4">
            <a:extLst>
              <a:ext uri="{FF2B5EF4-FFF2-40B4-BE49-F238E27FC236}">
                <a16:creationId xmlns:a16="http://schemas.microsoft.com/office/drawing/2014/main" id="{77CD0335-8986-4D3C-A069-0F34D47F852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1A051AE-CF1E-40D6-ABC3-911C0282B745}"/>
              </a:ext>
            </a:extLst>
          </p:cNvPr>
          <p:cNvSpPr>
            <a:spLocks noGrp="1"/>
          </p:cNvSpPr>
          <p:nvPr>
            <p:ph type="sldNum" sz="quarter" idx="12"/>
          </p:nvPr>
        </p:nvSpPr>
        <p:spPr/>
        <p:txBody>
          <a:bodyPr/>
          <a:lstStyle/>
          <a:p>
            <a:fld id="{95B76816-882D-46BC-9829-5E0476C7B3AE}" type="slidenum">
              <a:rPr lang="en-US" smtClean="0"/>
              <a:t>‹#›</a:t>
            </a:fld>
            <a:endParaRPr lang="en-US"/>
          </a:p>
        </p:txBody>
      </p:sp>
    </p:spTree>
    <p:extLst>
      <p:ext uri="{BB962C8B-B14F-4D97-AF65-F5344CB8AC3E}">
        <p14:creationId xmlns:p14="http://schemas.microsoft.com/office/powerpoint/2010/main" val="123770386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E9135F-0442-4220-B48A-FE5368A5FAF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F191CF6-F339-480D-AC6C-B10A41B1FA26}"/>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56B4C26-5973-4751-BDDD-34BA815FC410}"/>
              </a:ext>
            </a:extLst>
          </p:cNvPr>
          <p:cNvSpPr>
            <a:spLocks noGrp="1"/>
          </p:cNvSpPr>
          <p:nvPr>
            <p:ph type="dt" sz="half" idx="10"/>
          </p:nvPr>
        </p:nvSpPr>
        <p:spPr/>
        <p:txBody>
          <a:bodyPr/>
          <a:lstStyle/>
          <a:p>
            <a:fld id="{9260636C-44CB-44F5-8734-4A1D35FF1043}" type="datetimeFigureOut">
              <a:rPr lang="en-US" smtClean="0"/>
              <a:t>12/25/2020</a:t>
            </a:fld>
            <a:endParaRPr lang="en-US"/>
          </a:p>
        </p:txBody>
      </p:sp>
      <p:sp>
        <p:nvSpPr>
          <p:cNvPr id="5" name="Footer Placeholder 4">
            <a:extLst>
              <a:ext uri="{FF2B5EF4-FFF2-40B4-BE49-F238E27FC236}">
                <a16:creationId xmlns:a16="http://schemas.microsoft.com/office/drawing/2014/main" id="{6CB0AF44-A9EC-4B7E-B5DE-3A5383CF366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02D972B-F0F8-423B-A472-469C042E2033}"/>
              </a:ext>
            </a:extLst>
          </p:cNvPr>
          <p:cNvSpPr>
            <a:spLocks noGrp="1"/>
          </p:cNvSpPr>
          <p:nvPr>
            <p:ph type="sldNum" sz="quarter" idx="12"/>
          </p:nvPr>
        </p:nvSpPr>
        <p:spPr/>
        <p:txBody>
          <a:bodyPr/>
          <a:lstStyle/>
          <a:p>
            <a:fld id="{95B76816-882D-46BC-9829-5E0476C7B3AE}" type="slidenum">
              <a:rPr lang="en-US" smtClean="0"/>
              <a:t>‹#›</a:t>
            </a:fld>
            <a:endParaRPr lang="en-US"/>
          </a:p>
        </p:txBody>
      </p:sp>
    </p:spTree>
    <p:extLst>
      <p:ext uri="{BB962C8B-B14F-4D97-AF65-F5344CB8AC3E}">
        <p14:creationId xmlns:p14="http://schemas.microsoft.com/office/powerpoint/2010/main" val="245273075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F2BF9B-C38A-4605-98B1-379A7204A725}"/>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1C489C09-C5F0-462F-8B12-A28E0EB8A283}"/>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060FAEA1-EAD9-48DF-A9E5-B174059D4C4A}"/>
              </a:ext>
            </a:extLst>
          </p:cNvPr>
          <p:cNvSpPr>
            <a:spLocks noGrp="1"/>
          </p:cNvSpPr>
          <p:nvPr>
            <p:ph type="dt" sz="half" idx="10"/>
          </p:nvPr>
        </p:nvSpPr>
        <p:spPr/>
        <p:txBody>
          <a:bodyPr/>
          <a:lstStyle/>
          <a:p>
            <a:fld id="{9260636C-44CB-44F5-8734-4A1D35FF1043}" type="datetimeFigureOut">
              <a:rPr lang="en-US" smtClean="0"/>
              <a:t>12/25/2020</a:t>
            </a:fld>
            <a:endParaRPr lang="en-US"/>
          </a:p>
        </p:txBody>
      </p:sp>
      <p:sp>
        <p:nvSpPr>
          <p:cNvPr id="5" name="Footer Placeholder 4">
            <a:extLst>
              <a:ext uri="{FF2B5EF4-FFF2-40B4-BE49-F238E27FC236}">
                <a16:creationId xmlns:a16="http://schemas.microsoft.com/office/drawing/2014/main" id="{AD16EEA5-EE62-491C-AC47-9AC9C2E14E6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802709B-F802-48AF-AAB9-42D4574C1599}"/>
              </a:ext>
            </a:extLst>
          </p:cNvPr>
          <p:cNvSpPr>
            <a:spLocks noGrp="1"/>
          </p:cNvSpPr>
          <p:nvPr>
            <p:ph type="sldNum" sz="quarter" idx="12"/>
          </p:nvPr>
        </p:nvSpPr>
        <p:spPr/>
        <p:txBody>
          <a:bodyPr/>
          <a:lstStyle/>
          <a:p>
            <a:fld id="{95B76816-882D-46BC-9829-5E0476C7B3AE}" type="slidenum">
              <a:rPr lang="en-US" smtClean="0"/>
              <a:t>‹#›</a:t>
            </a:fld>
            <a:endParaRPr lang="en-US"/>
          </a:p>
        </p:txBody>
      </p:sp>
    </p:spTree>
    <p:extLst>
      <p:ext uri="{BB962C8B-B14F-4D97-AF65-F5344CB8AC3E}">
        <p14:creationId xmlns:p14="http://schemas.microsoft.com/office/powerpoint/2010/main" val="165113183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38EB8A-3345-4E82-92FE-7340E3D735C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041B98F-2EB7-4077-999D-A33CF0B62167}"/>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1804B78D-0367-49F3-8925-2027C606B087}"/>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CD68A9C5-F945-4312-A9FC-2F6E3FC2D13C}"/>
              </a:ext>
            </a:extLst>
          </p:cNvPr>
          <p:cNvSpPr>
            <a:spLocks noGrp="1"/>
          </p:cNvSpPr>
          <p:nvPr>
            <p:ph type="dt" sz="half" idx="10"/>
          </p:nvPr>
        </p:nvSpPr>
        <p:spPr/>
        <p:txBody>
          <a:bodyPr/>
          <a:lstStyle/>
          <a:p>
            <a:fld id="{9260636C-44CB-44F5-8734-4A1D35FF1043}" type="datetimeFigureOut">
              <a:rPr lang="en-US" smtClean="0"/>
              <a:t>12/25/2020</a:t>
            </a:fld>
            <a:endParaRPr lang="en-US"/>
          </a:p>
        </p:txBody>
      </p:sp>
      <p:sp>
        <p:nvSpPr>
          <p:cNvPr id="6" name="Footer Placeholder 5">
            <a:extLst>
              <a:ext uri="{FF2B5EF4-FFF2-40B4-BE49-F238E27FC236}">
                <a16:creationId xmlns:a16="http://schemas.microsoft.com/office/drawing/2014/main" id="{FDA51D19-18FB-42A7-A4C4-F034422DE05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EE533F5-A412-4F6F-9D0E-9F4F71610E66}"/>
              </a:ext>
            </a:extLst>
          </p:cNvPr>
          <p:cNvSpPr>
            <a:spLocks noGrp="1"/>
          </p:cNvSpPr>
          <p:nvPr>
            <p:ph type="sldNum" sz="quarter" idx="12"/>
          </p:nvPr>
        </p:nvSpPr>
        <p:spPr/>
        <p:txBody>
          <a:bodyPr/>
          <a:lstStyle/>
          <a:p>
            <a:fld id="{95B76816-882D-46BC-9829-5E0476C7B3AE}" type="slidenum">
              <a:rPr lang="en-US" smtClean="0"/>
              <a:t>‹#›</a:t>
            </a:fld>
            <a:endParaRPr lang="en-US"/>
          </a:p>
        </p:txBody>
      </p:sp>
    </p:spTree>
    <p:extLst>
      <p:ext uri="{BB962C8B-B14F-4D97-AF65-F5344CB8AC3E}">
        <p14:creationId xmlns:p14="http://schemas.microsoft.com/office/powerpoint/2010/main" val="70080240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DD34C3-CE80-4E2C-AC92-4826AEF5679E}"/>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3D650B70-B6F1-4FD1-BE30-148A5BAC237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DF0CFA09-9BC5-43F8-B09B-05F35C9BFA69}"/>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80BA205B-C167-4C4D-B536-698376D0C98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FB91C5BE-473D-4D37-9A55-381ECD513DCE}"/>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08740DFC-6675-4E8C-B1F1-752CB54A112E}"/>
              </a:ext>
            </a:extLst>
          </p:cNvPr>
          <p:cNvSpPr>
            <a:spLocks noGrp="1"/>
          </p:cNvSpPr>
          <p:nvPr>
            <p:ph type="dt" sz="half" idx="10"/>
          </p:nvPr>
        </p:nvSpPr>
        <p:spPr/>
        <p:txBody>
          <a:bodyPr/>
          <a:lstStyle/>
          <a:p>
            <a:fld id="{9260636C-44CB-44F5-8734-4A1D35FF1043}" type="datetimeFigureOut">
              <a:rPr lang="en-US" smtClean="0"/>
              <a:t>12/25/2020</a:t>
            </a:fld>
            <a:endParaRPr lang="en-US"/>
          </a:p>
        </p:txBody>
      </p:sp>
      <p:sp>
        <p:nvSpPr>
          <p:cNvPr id="8" name="Footer Placeholder 7">
            <a:extLst>
              <a:ext uri="{FF2B5EF4-FFF2-40B4-BE49-F238E27FC236}">
                <a16:creationId xmlns:a16="http://schemas.microsoft.com/office/drawing/2014/main" id="{EA71CD8C-FF43-455D-8729-62DFC76410A6}"/>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42D6BB68-7EFF-43FD-8BCC-617B06DAE74B}"/>
              </a:ext>
            </a:extLst>
          </p:cNvPr>
          <p:cNvSpPr>
            <a:spLocks noGrp="1"/>
          </p:cNvSpPr>
          <p:nvPr>
            <p:ph type="sldNum" sz="quarter" idx="12"/>
          </p:nvPr>
        </p:nvSpPr>
        <p:spPr/>
        <p:txBody>
          <a:bodyPr/>
          <a:lstStyle/>
          <a:p>
            <a:fld id="{95B76816-882D-46BC-9829-5E0476C7B3AE}" type="slidenum">
              <a:rPr lang="en-US" smtClean="0"/>
              <a:t>‹#›</a:t>
            </a:fld>
            <a:endParaRPr lang="en-US"/>
          </a:p>
        </p:txBody>
      </p:sp>
    </p:spTree>
    <p:extLst>
      <p:ext uri="{BB962C8B-B14F-4D97-AF65-F5344CB8AC3E}">
        <p14:creationId xmlns:p14="http://schemas.microsoft.com/office/powerpoint/2010/main" val="150024475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1FA13D-0A00-4A24-A30B-DBE9F6F2D524}"/>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9CC8F608-D2DC-4025-B307-90EB1869AB38}"/>
              </a:ext>
            </a:extLst>
          </p:cNvPr>
          <p:cNvSpPr>
            <a:spLocks noGrp="1"/>
          </p:cNvSpPr>
          <p:nvPr>
            <p:ph type="dt" sz="half" idx="10"/>
          </p:nvPr>
        </p:nvSpPr>
        <p:spPr/>
        <p:txBody>
          <a:bodyPr/>
          <a:lstStyle/>
          <a:p>
            <a:fld id="{9260636C-44CB-44F5-8734-4A1D35FF1043}" type="datetimeFigureOut">
              <a:rPr lang="en-US" smtClean="0"/>
              <a:t>12/25/2020</a:t>
            </a:fld>
            <a:endParaRPr lang="en-US"/>
          </a:p>
        </p:txBody>
      </p:sp>
      <p:sp>
        <p:nvSpPr>
          <p:cNvPr id="4" name="Footer Placeholder 3">
            <a:extLst>
              <a:ext uri="{FF2B5EF4-FFF2-40B4-BE49-F238E27FC236}">
                <a16:creationId xmlns:a16="http://schemas.microsoft.com/office/drawing/2014/main" id="{9B32E600-86B4-407C-82ED-3C9576721D99}"/>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ABF0A3FA-98BC-4B8F-ADAB-82F9D4132839}"/>
              </a:ext>
            </a:extLst>
          </p:cNvPr>
          <p:cNvSpPr>
            <a:spLocks noGrp="1"/>
          </p:cNvSpPr>
          <p:nvPr>
            <p:ph type="sldNum" sz="quarter" idx="12"/>
          </p:nvPr>
        </p:nvSpPr>
        <p:spPr/>
        <p:txBody>
          <a:bodyPr/>
          <a:lstStyle/>
          <a:p>
            <a:fld id="{95B76816-882D-46BC-9829-5E0476C7B3AE}" type="slidenum">
              <a:rPr lang="en-US" smtClean="0"/>
              <a:t>‹#›</a:t>
            </a:fld>
            <a:endParaRPr lang="en-US"/>
          </a:p>
        </p:txBody>
      </p:sp>
    </p:spTree>
    <p:extLst>
      <p:ext uri="{BB962C8B-B14F-4D97-AF65-F5344CB8AC3E}">
        <p14:creationId xmlns:p14="http://schemas.microsoft.com/office/powerpoint/2010/main" val="206851728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9E66991-E793-44E4-81C1-8BCA9998F8F4}"/>
              </a:ext>
            </a:extLst>
          </p:cNvPr>
          <p:cNvSpPr>
            <a:spLocks noGrp="1"/>
          </p:cNvSpPr>
          <p:nvPr>
            <p:ph type="dt" sz="half" idx="10"/>
          </p:nvPr>
        </p:nvSpPr>
        <p:spPr/>
        <p:txBody>
          <a:bodyPr/>
          <a:lstStyle/>
          <a:p>
            <a:fld id="{9260636C-44CB-44F5-8734-4A1D35FF1043}" type="datetimeFigureOut">
              <a:rPr lang="en-US" smtClean="0"/>
              <a:t>12/25/2020</a:t>
            </a:fld>
            <a:endParaRPr lang="en-US"/>
          </a:p>
        </p:txBody>
      </p:sp>
      <p:sp>
        <p:nvSpPr>
          <p:cNvPr id="3" name="Footer Placeholder 2">
            <a:extLst>
              <a:ext uri="{FF2B5EF4-FFF2-40B4-BE49-F238E27FC236}">
                <a16:creationId xmlns:a16="http://schemas.microsoft.com/office/drawing/2014/main" id="{DF5B43B7-3E90-4B1E-B48B-05CBBB37F361}"/>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E42769AE-7C0D-42C2-98C5-428DC274579F}"/>
              </a:ext>
            </a:extLst>
          </p:cNvPr>
          <p:cNvSpPr>
            <a:spLocks noGrp="1"/>
          </p:cNvSpPr>
          <p:nvPr>
            <p:ph type="sldNum" sz="quarter" idx="12"/>
          </p:nvPr>
        </p:nvSpPr>
        <p:spPr/>
        <p:txBody>
          <a:bodyPr/>
          <a:lstStyle/>
          <a:p>
            <a:fld id="{95B76816-882D-46BC-9829-5E0476C7B3AE}" type="slidenum">
              <a:rPr lang="en-US" smtClean="0"/>
              <a:t>‹#›</a:t>
            </a:fld>
            <a:endParaRPr lang="en-US"/>
          </a:p>
        </p:txBody>
      </p:sp>
    </p:spTree>
    <p:extLst>
      <p:ext uri="{BB962C8B-B14F-4D97-AF65-F5344CB8AC3E}">
        <p14:creationId xmlns:p14="http://schemas.microsoft.com/office/powerpoint/2010/main" val="326077727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9F405A-53EB-4B74-8CC9-D86F15181EE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3CD9E932-7059-4EA4-809A-66567C89DD11}"/>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98996E11-802D-4E8C-BFEB-44146858950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5E4F01F-4556-409F-8F3B-C2FFF28B5216}"/>
              </a:ext>
            </a:extLst>
          </p:cNvPr>
          <p:cNvSpPr>
            <a:spLocks noGrp="1"/>
          </p:cNvSpPr>
          <p:nvPr>
            <p:ph type="dt" sz="half" idx="10"/>
          </p:nvPr>
        </p:nvSpPr>
        <p:spPr/>
        <p:txBody>
          <a:bodyPr/>
          <a:lstStyle/>
          <a:p>
            <a:fld id="{9260636C-44CB-44F5-8734-4A1D35FF1043}" type="datetimeFigureOut">
              <a:rPr lang="en-US" smtClean="0"/>
              <a:t>12/25/2020</a:t>
            </a:fld>
            <a:endParaRPr lang="en-US"/>
          </a:p>
        </p:txBody>
      </p:sp>
      <p:sp>
        <p:nvSpPr>
          <p:cNvPr id="6" name="Footer Placeholder 5">
            <a:extLst>
              <a:ext uri="{FF2B5EF4-FFF2-40B4-BE49-F238E27FC236}">
                <a16:creationId xmlns:a16="http://schemas.microsoft.com/office/drawing/2014/main" id="{89E22664-5FF8-4677-AA1E-3812D978CE2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2CEA143-F73B-428F-973E-A2730A5D5F5A}"/>
              </a:ext>
            </a:extLst>
          </p:cNvPr>
          <p:cNvSpPr>
            <a:spLocks noGrp="1"/>
          </p:cNvSpPr>
          <p:nvPr>
            <p:ph type="sldNum" sz="quarter" idx="12"/>
          </p:nvPr>
        </p:nvSpPr>
        <p:spPr/>
        <p:txBody>
          <a:bodyPr/>
          <a:lstStyle/>
          <a:p>
            <a:fld id="{95B76816-882D-46BC-9829-5E0476C7B3AE}" type="slidenum">
              <a:rPr lang="en-US" smtClean="0"/>
              <a:t>‹#›</a:t>
            </a:fld>
            <a:endParaRPr lang="en-US"/>
          </a:p>
        </p:txBody>
      </p:sp>
    </p:spTree>
    <p:extLst>
      <p:ext uri="{BB962C8B-B14F-4D97-AF65-F5344CB8AC3E}">
        <p14:creationId xmlns:p14="http://schemas.microsoft.com/office/powerpoint/2010/main" val="225303645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FAA351-DB9B-4A5D-8DD0-5305D11D33A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1F79AF5A-AD4F-4611-A490-CBA96F956F6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4E9B7E67-1185-4572-8FCB-A6FB138FD8D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9220513-828A-4D6D-9552-6BF824423B6C}"/>
              </a:ext>
            </a:extLst>
          </p:cNvPr>
          <p:cNvSpPr>
            <a:spLocks noGrp="1"/>
          </p:cNvSpPr>
          <p:nvPr>
            <p:ph type="dt" sz="half" idx="10"/>
          </p:nvPr>
        </p:nvSpPr>
        <p:spPr/>
        <p:txBody>
          <a:bodyPr/>
          <a:lstStyle/>
          <a:p>
            <a:fld id="{9260636C-44CB-44F5-8734-4A1D35FF1043}" type="datetimeFigureOut">
              <a:rPr lang="en-US" smtClean="0"/>
              <a:t>12/25/2020</a:t>
            </a:fld>
            <a:endParaRPr lang="en-US"/>
          </a:p>
        </p:txBody>
      </p:sp>
      <p:sp>
        <p:nvSpPr>
          <p:cNvPr id="6" name="Footer Placeholder 5">
            <a:extLst>
              <a:ext uri="{FF2B5EF4-FFF2-40B4-BE49-F238E27FC236}">
                <a16:creationId xmlns:a16="http://schemas.microsoft.com/office/drawing/2014/main" id="{632E218B-5A82-4320-B351-25DC410F8FB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F096CAC-DE45-47F3-BB15-41EBBF286B49}"/>
              </a:ext>
            </a:extLst>
          </p:cNvPr>
          <p:cNvSpPr>
            <a:spLocks noGrp="1"/>
          </p:cNvSpPr>
          <p:nvPr>
            <p:ph type="sldNum" sz="quarter" idx="12"/>
          </p:nvPr>
        </p:nvSpPr>
        <p:spPr/>
        <p:txBody>
          <a:bodyPr/>
          <a:lstStyle/>
          <a:p>
            <a:fld id="{95B76816-882D-46BC-9829-5E0476C7B3AE}" type="slidenum">
              <a:rPr lang="en-US" smtClean="0"/>
              <a:t>‹#›</a:t>
            </a:fld>
            <a:endParaRPr lang="en-US"/>
          </a:p>
        </p:txBody>
      </p:sp>
    </p:spTree>
    <p:extLst>
      <p:ext uri="{BB962C8B-B14F-4D97-AF65-F5344CB8AC3E}">
        <p14:creationId xmlns:p14="http://schemas.microsoft.com/office/powerpoint/2010/main" val="374167300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8DA38C8-512A-4668-A6A5-A98F1235E04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FA40FF8C-BA3E-4ADE-9C07-97B344C641C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ADBDDE0-FA48-4075-999A-D06A4FD2C18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260636C-44CB-44F5-8734-4A1D35FF1043}" type="datetimeFigureOut">
              <a:rPr lang="en-US" smtClean="0"/>
              <a:t>12/25/2020</a:t>
            </a:fld>
            <a:endParaRPr lang="en-US"/>
          </a:p>
        </p:txBody>
      </p:sp>
      <p:sp>
        <p:nvSpPr>
          <p:cNvPr id="5" name="Footer Placeholder 4">
            <a:extLst>
              <a:ext uri="{FF2B5EF4-FFF2-40B4-BE49-F238E27FC236}">
                <a16:creationId xmlns:a16="http://schemas.microsoft.com/office/drawing/2014/main" id="{5EAFE522-2D38-40BF-9FF3-D5281CAE9F6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6A24E152-3456-44D1-9B16-4971925CA08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5B76816-882D-46BC-9829-5E0476C7B3AE}" type="slidenum">
              <a:rPr lang="en-US" smtClean="0"/>
              <a:t>‹#›</a:t>
            </a:fld>
            <a:endParaRPr lang="en-US"/>
          </a:p>
        </p:txBody>
      </p:sp>
    </p:spTree>
    <p:extLst>
      <p:ext uri="{BB962C8B-B14F-4D97-AF65-F5344CB8AC3E}">
        <p14:creationId xmlns:p14="http://schemas.microsoft.com/office/powerpoint/2010/main" val="423730433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7.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7.xml"/><Relationship Id="rId5" Type="http://schemas.openxmlformats.org/officeDocument/2006/relationships/image" Target="../media/image18.png"/><Relationship Id="rId4" Type="http://schemas.openxmlformats.org/officeDocument/2006/relationships/image" Target="../media/image17.png"/></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5.jpg"/><Relationship Id="rId1" Type="http://schemas.openxmlformats.org/officeDocument/2006/relationships/slideLayout" Target="../slideLayouts/slideLayout7.xml"/><Relationship Id="rId5" Type="http://schemas.openxmlformats.org/officeDocument/2006/relationships/image" Target="../media/image8.jpg"/><Relationship Id="rId4" Type="http://schemas.openxmlformats.org/officeDocument/2006/relationships/image" Target="../media/image7.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9.jp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12192000" cy="6858000"/>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40581" y="748146"/>
            <a:ext cx="5971311" cy="5999018"/>
          </a:xfrm>
          <a:prstGeom prst="rect">
            <a:avLst/>
          </a:prstGeom>
        </p:spPr>
      </p:pic>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flipH="1">
            <a:off x="193964" y="748147"/>
            <a:ext cx="5846617" cy="5999017"/>
          </a:xfrm>
          <a:prstGeom prst="rect">
            <a:avLst/>
          </a:prstGeom>
        </p:spPr>
      </p:pic>
      <p:sp>
        <p:nvSpPr>
          <p:cNvPr id="6" name="Rectangle 5"/>
          <p:cNvSpPr/>
          <p:nvPr/>
        </p:nvSpPr>
        <p:spPr>
          <a:xfrm>
            <a:off x="768927" y="389942"/>
            <a:ext cx="10654145" cy="1448766"/>
          </a:xfrm>
          <a:prstGeom prst="rect">
            <a:avLst/>
          </a:prstGeom>
          <a:noFill/>
          <a:ln>
            <a:noFill/>
          </a:ln>
        </p:spPr>
        <p:style>
          <a:lnRef idx="0">
            <a:scrgbClr r="0" g="0" b="0"/>
          </a:lnRef>
          <a:fillRef idx="0">
            <a:scrgbClr r="0" g="0" b="0"/>
          </a:fillRef>
          <a:effectRef idx="0">
            <a:scrgbClr r="0" g="0" b="0"/>
          </a:effectRef>
          <a:fontRef idx="minor">
            <a:schemeClr val="dk1"/>
          </a:fontRef>
        </p:style>
        <p:txBody>
          <a:bodyPr rtlCol="0" anchor="ctr"/>
          <a:lstStyle/>
          <a:p>
            <a:pPr algn="ctr"/>
            <a:r>
              <a:rPr lang="en-US" sz="4800" b="1" dirty="0" err="1" smtClean="0">
                <a:solidFill>
                  <a:srgbClr val="FF0000"/>
                </a:solidFill>
                <a:effectLst>
                  <a:outerShdw blurRad="38100" dist="38100" dir="2700000" algn="tl">
                    <a:srgbClr val="000000">
                      <a:alpha val="43137"/>
                    </a:srgbClr>
                  </a:outerShdw>
                </a:effectLst>
              </a:rPr>
              <a:t>আজকের</a:t>
            </a:r>
            <a:r>
              <a:rPr lang="en-US" sz="4800" b="1" dirty="0" smtClean="0">
                <a:solidFill>
                  <a:srgbClr val="FF0000"/>
                </a:solidFill>
                <a:effectLst>
                  <a:outerShdw blurRad="38100" dist="38100" dir="2700000" algn="tl">
                    <a:srgbClr val="000000">
                      <a:alpha val="43137"/>
                    </a:srgbClr>
                  </a:outerShdw>
                </a:effectLst>
              </a:rPr>
              <a:t> </a:t>
            </a:r>
            <a:r>
              <a:rPr lang="en-US" sz="4800" b="1" dirty="0" err="1" smtClean="0">
                <a:solidFill>
                  <a:srgbClr val="FF0000"/>
                </a:solidFill>
                <a:effectLst>
                  <a:outerShdw blurRad="38100" dist="38100" dir="2700000" algn="tl">
                    <a:srgbClr val="000000">
                      <a:alpha val="43137"/>
                    </a:srgbClr>
                  </a:outerShdw>
                </a:effectLst>
              </a:rPr>
              <a:t>পাঠে</a:t>
            </a:r>
            <a:r>
              <a:rPr lang="en-US" sz="4800" b="1" dirty="0" smtClean="0">
                <a:solidFill>
                  <a:srgbClr val="FF0000"/>
                </a:solidFill>
                <a:effectLst>
                  <a:outerShdw blurRad="38100" dist="38100" dir="2700000" algn="tl">
                    <a:srgbClr val="000000">
                      <a:alpha val="43137"/>
                    </a:srgbClr>
                  </a:outerShdw>
                </a:effectLst>
              </a:rPr>
              <a:t> </a:t>
            </a:r>
            <a:r>
              <a:rPr lang="en-US" sz="4800" b="1" dirty="0" err="1" smtClean="0">
                <a:solidFill>
                  <a:srgbClr val="FF0000"/>
                </a:solidFill>
                <a:effectLst>
                  <a:outerShdw blurRad="38100" dist="38100" dir="2700000" algn="tl">
                    <a:srgbClr val="000000">
                      <a:alpha val="43137"/>
                    </a:srgbClr>
                  </a:outerShdw>
                </a:effectLst>
              </a:rPr>
              <a:t>সবাইকে</a:t>
            </a:r>
            <a:r>
              <a:rPr lang="en-US" sz="4800" b="1" dirty="0" smtClean="0">
                <a:solidFill>
                  <a:srgbClr val="FF0000"/>
                </a:solidFill>
                <a:effectLst>
                  <a:outerShdw blurRad="38100" dist="38100" dir="2700000" algn="tl">
                    <a:srgbClr val="000000">
                      <a:alpha val="43137"/>
                    </a:srgbClr>
                  </a:outerShdw>
                </a:effectLst>
              </a:rPr>
              <a:t> </a:t>
            </a:r>
            <a:r>
              <a:rPr lang="en-US" sz="4800" b="1" dirty="0" err="1" smtClean="0">
                <a:solidFill>
                  <a:srgbClr val="FF0000"/>
                </a:solidFill>
                <a:effectLst>
                  <a:outerShdw blurRad="38100" dist="38100" dir="2700000" algn="tl">
                    <a:srgbClr val="000000">
                      <a:alpha val="43137"/>
                    </a:srgbClr>
                  </a:outerShdw>
                </a:effectLst>
              </a:rPr>
              <a:t>স্বাগতম</a:t>
            </a:r>
            <a:r>
              <a:rPr lang="en-US" sz="4800" b="1" dirty="0" smtClean="0">
                <a:solidFill>
                  <a:srgbClr val="FF0000"/>
                </a:solidFill>
                <a:effectLst>
                  <a:outerShdw blurRad="38100" dist="38100" dir="2700000" algn="tl">
                    <a:srgbClr val="000000">
                      <a:alpha val="43137"/>
                    </a:srgbClr>
                  </a:outerShdw>
                </a:effectLst>
              </a:rPr>
              <a:t> ও </a:t>
            </a:r>
            <a:r>
              <a:rPr lang="en-US" sz="4800" b="1" dirty="0" err="1" smtClean="0">
                <a:solidFill>
                  <a:srgbClr val="FF0000"/>
                </a:solidFill>
                <a:effectLst>
                  <a:outerShdw blurRad="38100" dist="38100" dir="2700000" algn="tl">
                    <a:srgbClr val="000000">
                      <a:alpha val="43137"/>
                    </a:srgbClr>
                  </a:outerShdw>
                </a:effectLst>
              </a:rPr>
              <a:t>শুভেচ্ছা</a:t>
            </a:r>
            <a:r>
              <a:rPr lang="en-US" sz="4800" b="1" dirty="0" smtClean="0">
                <a:solidFill>
                  <a:srgbClr val="FF0000"/>
                </a:solidFill>
                <a:effectLst>
                  <a:outerShdw blurRad="38100" dist="38100" dir="2700000" algn="tl">
                    <a:srgbClr val="000000">
                      <a:alpha val="43137"/>
                    </a:srgbClr>
                  </a:outerShdw>
                </a:effectLst>
              </a:rPr>
              <a:t> </a:t>
            </a:r>
            <a:endParaRPr lang="en-US" sz="4800" b="1" dirty="0">
              <a:solidFill>
                <a:srgbClr val="FF0000"/>
              </a:solidFill>
              <a:effectLst>
                <a:outerShdw blurRad="38100" dist="38100" dir="2700000" algn="tl">
                  <a:srgbClr val="000000">
                    <a:alpha val="43137"/>
                  </a:srgbClr>
                </a:outerShdw>
              </a:effectLst>
            </a:endParaRPr>
          </a:p>
        </p:txBody>
      </p:sp>
      <p:sp>
        <p:nvSpPr>
          <p:cNvPr id="7" name="Rectangle 6"/>
          <p:cNvSpPr/>
          <p:nvPr/>
        </p:nvSpPr>
        <p:spPr>
          <a:xfrm>
            <a:off x="0" y="-58994"/>
            <a:ext cx="12192000" cy="6916994"/>
          </a:xfrm>
          <a:prstGeom prst="rect">
            <a:avLst/>
          </a:prstGeom>
          <a:noFill/>
          <a:ln w="155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6600"/>
              </a:solidFill>
            </a:endParaRPr>
          </a:p>
        </p:txBody>
      </p:sp>
    </p:spTree>
    <p:extLst>
      <p:ext uri="{BB962C8B-B14F-4D97-AF65-F5344CB8AC3E}">
        <p14:creationId xmlns:p14="http://schemas.microsoft.com/office/powerpoint/2010/main" val="37170070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1" presetClass="entr" presetSubtype="0" fill="hold" grpId="0" nodeType="clickEffect">
                                  <p:stCondLst>
                                    <p:cond delay="0"/>
                                  </p:stCondLst>
                                  <p:iterate type="lt">
                                    <p:tmPct val="10000"/>
                                  </p:iterate>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6"/>
                                        </p:tgtEl>
                                        <p:attrNameLst>
                                          <p:attrName>ppt_y</p:attrName>
                                        </p:attrNameLst>
                                      </p:cBhvr>
                                      <p:tavLst>
                                        <p:tav tm="0">
                                          <p:val>
                                            <p:strVal val="#ppt_y"/>
                                          </p:val>
                                        </p:tav>
                                        <p:tav tm="100000">
                                          <p:val>
                                            <p:strVal val="#ppt_y"/>
                                          </p:val>
                                        </p:tav>
                                      </p:tavLst>
                                    </p:anim>
                                    <p:anim calcmode="lin" valueType="num">
                                      <p:cBhvr>
                                        <p:cTn id="9" dur="500" fill="hold"/>
                                        <p:tgtEl>
                                          <p:spTgt spid="6"/>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6"/>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0"/>
            <a:ext cx="12192000" cy="6858000"/>
          </a:xfrm>
          <a:prstGeom prst="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DCE73F56-945C-4531-9193-51A001C1780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40328" y="1066800"/>
            <a:ext cx="11152908" cy="3865418"/>
          </a:xfrm>
          <a:prstGeom prst="rect">
            <a:avLst/>
          </a:prstGeom>
          <a:solidFill>
            <a:srgbClr val="FFFFFF">
              <a:shade val="85000"/>
            </a:srgbClr>
          </a:solidFill>
          <a:ln w="88900" cap="sq">
            <a:solidFill>
              <a:srgbClr val="FFFF00"/>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2" name="Rectangle 1"/>
          <p:cNvSpPr/>
          <p:nvPr/>
        </p:nvSpPr>
        <p:spPr>
          <a:xfrm>
            <a:off x="540327" y="5112327"/>
            <a:ext cx="11152909" cy="1302328"/>
          </a:xfrm>
          <a:prstGeom prst="rect">
            <a:avLst/>
          </a:prstGeom>
          <a:solidFill>
            <a:schemeClr val="accent3">
              <a:lumMod val="20000"/>
              <a:lumOff val="80000"/>
            </a:schemeClr>
          </a:solid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bn-IN" sz="3600" dirty="0" smtClean="0">
                <a:solidFill>
                  <a:prstClr val="black"/>
                </a:solidFill>
                <a:latin typeface="NikoshBAN" panose="02000000000000000000" pitchFamily="2" charset="0"/>
                <a:cs typeface="NikoshBAN" panose="02000000000000000000" pitchFamily="2" charset="0"/>
              </a:rPr>
              <a:t> </a:t>
            </a:r>
            <a:r>
              <a:rPr lang="bn-IN" sz="3600" dirty="0">
                <a:solidFill>
                  <a:prstClr val="black"/>
                </a:solidFill>
                <a:latin typeface="NikoshBAN" panose="02000000000000000000" pitchFamily="2" charset="0"/>
                <a:cs typeface="NikoshBAN" panose="02000000000000000000" pitchFamily="2" charset="0"/>
              </a:rPr>
              <a:t>তিনি ইরাক থেকে আগত এক পীর সাহেবের স্নেহদৃষ্টি লাভ করেন। তিনি তাঁকে ভারতের দেওবন্দ মাদরাসায় পাঠিয়ে দেন। এ সময় তিনি দেশাত্মবোধে উদ্বুদ্ধ হন। </a:t>
            </a:r>
            <a:endParaRPr lang="en-US" sz="3600" dirty="0">
              <a:solidFill>
                <a:prstClr val="black"/>
              </a:solidFill>
              <a:latin typeface="NikoshBAN" panose="02000000000000000000" pitchFamily="2" charset="0"/>
              <a:cs typeface="NikoshBAN" panose="02000000000000000000" pitchFamily="2" charset="0"/>
            </a:endParaRPr>
          </a:p>
        </p:txBody>
      </p:sp>
      <p:sp>
        <p:nvSpPr>
          <p:cNvPr id="7" name="Rectangle 6"/>
          <p:cNvSpPr/>
          <p:nvPr/>
        </p:nvSpPr>
        <p:spPr>
          <a:xfrm>
            <a:off x="2507673" y="348787"/>
            <a:ext cx="6948055" cy="588818"/>
          </a:xfrm>
          <a:prstGeom prst="rect">
            <a:avLst/>
          </a:prstGeom>
          <a:noFill/>
          <a:ln>
            <a:noFill/>
          </a:ln>
        </p:spPr>
        <p:style>
          <a:lnRef idx="0">
            <a:scrgbClr r="0" g="0" b="0"/>
          </a:lnRef>
          <a:fillRef idx="0">
            <a:scrgbClr r="0" g="0" b="0"/>
          </a:fillRef>
          <a:effectRef idx="0">
            <a:scrgbClr r="0" g="0" b="0"/>
          </a:effectRef>
          <a:fontRef idx="minor">
            <a:schemeClr val="dk1"/>
          </a:fontRef>
        </p:style>
        <p:txBody>
          <a:bodyPr rtlCol="0" anchor="ctr"/>
          <a:lstStyle/>
          <a:p>
            <a:pPr algn="ctr"/>
            <a:r>
              <a:rPr lang="en-US" sz="3600" b="1" dirty="0" err="1" smtClean="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rPr>
              <a:t>ছবি</a:t>
            </a:r>
            <a:r>
              <a:rPr lang="en-US" sz="3600" b="1" dirty="0" smtClean="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rPr>
              <a:t> </a:t>
            </a:r>
            <a:r>
              <a:rPr lang="en-US" sz="3600" b="1" dirty="0" err="1" smtClean="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rPr>
              <a:t>দেখে</a:t>
            </a:r>
            <a:r>
              <a:rPr lang="en-US" sz="3600" b="1" dirty="0" smtClean="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rPr>
              <a:t> </a:t>
            </a:r>
            <a:r>
              <a:rPr lang="en-US" sz="3600" b="1" dirty="0" err="1" smtClean="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rPr>
              <a:t>পাঠ্যাংশ</a:t>
            </a:r>
            <a:r>
              <a:rPr lang="en-US" sz="3600" b="1" dirty="0" smtClean="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rPr>
              <a:t> </a:t>
            </a:r>
            <a:r>
              <a:rPr lang="en-US" sz="3600" b="1" dirty="0" err="1" smtClean="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rPr>
              <a:t>মিলিয়ে</a:t>
            </a:r>
            <a:r>
              <a:rPr lang="en-US" sz="3600" b="1" dirty="0" smtClean="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rPr>
              <a:t> </a:t>
            </a:r>
            <a:r>
              <a:rPr lang="en-US" sz="3600" b="1" dirty="0" err="1" smtClean="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rPr>
              <a:t>নেই</a:t>
            </a:r>
            <a:r>
              <a:rPr lang="en-US" sz="3600" b="1" dirty="0" smtClean="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rPr>
              <a:t> </a:t>
            </a:r>
            <a:endParaRPr lang="en-US" sz="3600" b="1"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endParaRPr>
          </a:p>
        </p:txBody>
      </p:sp>
      <p:sp>
        <p:nvSpPr>
          <p:cNvPr id="8" name="Frame 7"/>
          <p:cNvSpPr/>
          <p:nvPr/>
        </p:nvSpPr>
        <p:spPr>
          <a:xfrm>
            <a:off x="0" y="0"/>
            <a:ext cx="12192000" cy="6858000"/>
          </a:xfrm>
          <a:prstGeom prst="frame">
            <a:avLst>
              <a:gd name="adj1" fmla="val 2558"/>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1994557439"/>
      </p:ext>
    </p:extLst>
  </p:cSld>
  <p:clrMapOvr>
    <a:masterClrMapping/>
  </p:clrMapOvr>
  <mc:AlternateContent xmlns:mc="http://schemas.openxmlformats.org/markup-compatibility/2006">
    <mc:Choice xmlns:p14="http://schemas.microsoft.com/office/powerpoint/2010/main" Requires="p14">
      <p:transition spd="slow" p14:dur="2000">
        <p14:prism isContent="1"/>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8"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heel(8)">
                                      <p:cBhvr>
                                        <p:cTn id="7" dur="20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31"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 calcmode="lin" valueType="num">
                                      <p:cBhvr>
                                        <p:cTn id="12" dur="1000" fill="hold"/>
                                        <p:tgtEl>
                                          <p:spTgt spid="2"/>
                                        </p:tgtEl>
                                        <p:attrNameLst>
                                          <p:attrName>ppt_w</p:attrName>
                                        </p:attrNameLst>
                                      </p:cBhvr>
                                      <p:tavLst>
                                        <p:tav tm="0">
                                          <p:val>
                                            <p:fltVal val="0"/>
                                          </p:val>
                                        </p:tav>
                                        <p:tav tm="100000">
                                          <p:val>
                                            <p:strVal val="#ppt_w"/>
                                          </p:val>
                                        </p:tav>
                                      </p:tavLst>
                                    </p:anim>
                                    <p:anim calcmode="lin" valueType="num">
                                      <p:cBhvr>
                                        <p:cTn id="13" dur="1000" fill="hold"/>
                                        <p:tgtEl>
                                          <p:spTgt spid="2"/>
                                        </p:tgtEl>
                                        <p:attrNameLst>
                                          <p:attrName>ppt_h</p:attrName>
                                        </p:attrNameLst>
                                      </p:cBhvr>
                                      <p:tavLst>
                                        <p:tav tm="0">
                                          <p:val>
                                            <p:fltVal val="0"/>
                                          </p:val>
                                        </p:tav>
                                        <p:tav tm="100000">
                                          <p:val>
                                            <p:strVal val="#ppt_h"/>
                                          </p:val>
                                        </p:tav>
                                      </p:tavLst>
                                    </p:anim>
                                    <p:anim calcmode="lin" valueType="num">
                                      <p:cBhvr>
                                        <p:cTn id="14" dur="1000" fill="hold"/>
                                        <p:tgtEl>
                                          <p:spTgt spid="2"/>
                                        </p:tgtEl>
                                        <p:attrNameLst>
                                          <p:attrName>style.rotation</p:attrName>
                                        </p:attrNameLst>
                                      </p:cBhvr>
                                      <p:tavLst>
                                        <p:tav tm="0">
                                          <p:val>
                                            <p:fltVal val="90"/>
                                          </p:val>
                                        </p:tav>
                                        <p:tav tm="100000">
                                          <p:val>
                                            <p:fltVal val="0"/>
                                          </p:val>
                                        </p:tav>
                                      </p:tavLst>
                                    </p:anim>
                                    <p:animEffect transition="in" filter="fade">
                                      <p:cBhvr>
                                        <p:cTn id="15" dur="1000"/>
                                        <p:tgtEl>
                                          <p:spTgt spid="2"/>
                                        </p:tgtEl>
                                      </p:cBhvr>
                                    </p:animEffect>
                                  </p:childTnLst>
                                </p:cTn>
                              </p:par>
                            </p:childTnLst>
                          </p:cTn>
                        </p:par>
                      </p:childTnLst>
                    </p:cTn>
                  </p:par>
                  <p:par>
                    <p:cTn id="16" fill="hold">
                      <p:stCondLst>
                        <p:cond delay="indefinite"/>
                      </p:stCondLst>
                      <p:childTnLst>
                        <p:par>
                          <p:cTn id="17" fill="hold">
                            <p:stCondLst>
                              <p:cond delay="0"/>
                            </p:stCondLst>
                            <p:childTnLst>
                              <p:par>
                                <p:cTn id="18" presetID="37" presetClass="entr" presetSubtype="0" fill="hold" nodeType="clickEffect">
                                  <p:stCondLst>
                                    <p:cond delay="0"/>
                                  </p:stCondLst>
                                  <p:childTnLst>
                                    <p:set>
                                      <p:cBhvr>
                                        <p:cTn id="19" dur="1" fill="hold">
                                          <p:stCondLst>
                                            <p:cond delay="0"/>
                                          </p:stCondLst>
                                        </p:cTn>
                                        <p:tgtEl>
                                          <p:spTgt spid="2">
                                            <p:txEl>
                                              <p:pRg st="0" end="0"/>
                                            </p:txEl>
                                          </p:spTgt>
                                        </p:tgtEl>
                                        <p:attrNameLst>
                                          <p:attrName>style.visibility</p:attrName>
                                        </p:attrNameLst>
                                      </p:cBhvr>
                                      <p:to>
                                        <p:strVal val="visible"/>
                                      </p:to>
                                    </p:set>
                                    <p:animEffect transition="in" filter="fade">
                                      <p:cBhvr>
                                        <p:cTn id="20" dur="1000"/>
                                        <p:tgtEl>
                                          <p:spTgt spid="2">
                                            <p:txEl>
                                              <p:pRg st="0" end="0"/>
                                            </p:txEl>
                                          </p:spTgt>
                                        </p:tgtEl>
                                      </p:cBhvr>
                                    </p:animEffect>
                                    <p:anim calcmode="lin" valueType="num">
                                      <p:cBhvr>
                                        <p:cTn id="21" dur="1000" fill="hold"/>
                                        <p:tgtEl>
                                          <p:spTgt spid="2">
                                            <p:txEl>
                                              <p:pRg st="0" end="0"/>
                                            </p:txEl>
                                          </p:spTgt>
                                        </p:tgtEl>
                                        <p:attrNameLst>
                                          <p:attrName>ppt_x</p:attrName>
                                        </p:attrNameLst>
                                      </p:cBhvr>
                                      <p:tavLst>
                                        <p:tav tm="0">
                                          <p:val>
                                            <p:strVal val="#ppt_x"/>
                                          </p:val>
                                        </p:tav>
                                        <p:tav tm="100000">
                                          <p:val>
                                            <p:strVal val="#ppt_x"/>
                                          </p:val>
                                        </p:tav>
                                      </p:tavLst>
                                    </p:anim>
                                    <p:anim calcmode="lin" valueType="num">
                                      <p:cBhvr>
                                        <p:cTn id="22" dur="900" decel="100000" fill="hold"/>
                                        <p:tgtEl>
                                          <p:spTgt spid="2">
                                            <p:txEl>
                                              <p:pRg st="0" end="0"/>
                                            </p:txEl>
                                          </p:spTgt>
                                        </p:tgtEl>
                                        <p:attrNameLst>
                                          <p:attrName>ppt_y</p:attrName>
                                        </p:attrNameLst>
                                      </p:cBhvr>
                                      <p:tavLst>
                                        <p:tav tm="0">
                                          <p:val>
                                            <p:strVal val="#ppt_y+1"/>
                                          </p:val>
                                        </p:tav>
                                        <p:tav tm="100000">
                                          <p:val>
                                            <p:strVal val="#ppt_y-.03"/>
                                          </p:val>
                                        </p:tav>
                                      </p:tavLst>
                                    </p:anim>
                                    <p:anim calcmode="lin" valueType="num">
                                      <p:cBhvr>
                                        <p:cTn id="23" dur="100" accel="100000" fill="hold">
                                          <p:stCondLst>
                                            <p:cond delay="900"/>
                                          </p:stCondLst>
                                        </p:cTn>
                                        <p:tgtEl>
                                          <p:spTgt spid="2">
                                            <p:txEl>
                                              <p:pRg st="0" end="0"/>
                                            </p:txEl>
                                          </p:spTgt>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 y="0"/>
            <a:ext cx="12192001" cy="6858000"/>
          </a:xfrm>
          <a:prstGeom prst="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4C9A6E3E-7C1F-4900-BE10-2EC86EDF1B6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96736" y="937605"/>
            <a:ext cx="8769928" cy="3255818"/>
          </a:xfrm>
          <a:prstGeom prst="rect">
            <a:avLst/>
          </a:prstGeom>
          <a:solidFill>
            <a:schemeClr val="accent6">
              <a:lumMod val="60000"/>
              <a:lumOff val="40000"/>
            </a:schemeClr>
          </a:solidFill>
          <a:ln w="57150">
            <a:solidFill>
              <a:srgbClr val="002060"/>
            </a:solidFill>
          </a:ln>
        </p:spPr>
      </p:pic>
      <p:sp>
        <p:nvSpPr>
          <p:cNvPr id="6" name="Rectangle 5">
            <a:extLst>
              <a:ext uri="{FF2B5EF4-FFF2-40B4-BE49-F238E27FC236}">
                <a16:creationId xmlns:a16="http://schemas.microsoft.com/office/drawing/2014/main" id="{3E7B5EDE-5645-42C0-BEC8-6CD355ECF2FB}"/>
              </a:ext>
            </a:extLst>
          </p:cNvPr>
          <p:cNvSpPr/>
          <p:nvPr/>
        </p:nvSpPr>
        <p:spPr>
          <a:xfrm>
            <a:off x="554182" y="4367645"/>
            <a:ext cx="10654145" cy="2230582"/>
          </a:xfrm>
          <a:prstGeom prst="rect">
            <a:avLst/>
          </a:prstGeom>
          <a:solidFill>
            <a:schemeClr val="bg2"/>
          </a:solidFill>
          <a:ln w="571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IN" sz="3600" dirty="0">
                <a:solidFill>
                  <a:srgbClr val="002060"/>
                </a:solidFill>
                <a:latin typeface="NikoshBAN" panose="02000000000000000000" pitchFamily="2" charset="0"/>
                <a:cs typeface="NikoshBAN" panose="02000000000000000000" pitchFamily="2" charset="0"/>
              </a:rPr>
              <a:t>মাদরাসা পড়া শেষ করে তিনি টাঙ্গাইলের কাগমারির এক প্রাইমারি স্কুলে শিক্ষকতা শুরু করেন। এখানে শিক্ষকতার সময় তিনি জমিদারের অত্যাচার, নির্যাতন দেখতে পান। এর বিরুদ্ধে প্রতিবাদ ও সংগ্রাম শুরু করেন। ফলে জমিদারের বিষ-নজরে পড়ে তাঁকে কাগমারি ছাড়তে হয়। </a:t>
            </a:r>
            <a:endParaRPr lang="en-US" sz="3600" dirty="0">
              <a:solidFill>
                <a:srgbClr val="002060"/>
              </a:solidFill>
              <a:latin typeface="NikoshBAN" panose="02000000000000000000" pitchFamily="2" charset="0"/>
              <a:cs typeface="NikoshBAN" panose="02000000000000000000" pitchFamily="2" charset="0"/>
            </a:endParaRPr>
          </a:p>
        </p:txBody>
      </p:sp>
      <p:sp>
        <p:nvSpPr>
          <p:cNvPr id="7" name="Rectangle 6"/>
          <p:cNvSpPr/>
          <p:nvPr/>
        </p:nvSpPr>
        <p:spPr>
          <a:xfrm>
            <a:off x="2507673" y="348787"/>
            <a:ext cx="6948055" cy="588818"/>
          </a:xfrm>
          <a:prstGeom prst="rect">
            <a:avLst/>
          </a:prstGeom>
          <a:noFill/>
          <a:ln>
            <a:noFill/>
          </a:ln>
        </p:spPr>
        <p:style>
          <a:lnRef idx="0">
            <a:scrgbClr r="0" g="0" b="0"/>
          </a:lnRef>
          <a:fillRef idx="0">
            <a:scrgbClr r="0" g="0" b="0"/>
          </a:fillRef>
          <a:effectRef idx="0">
            <a:scrgbClr r="0" g="0" b="0"/>
          </a:effectRef>
          <a:fontRef idx="minor">
            <a:schemeClr val="dk1"/>
          </a:fontRef>
        </p:style>
        <p:txBody>
          <a:bodyPr rtlCol="0" anchor="ctr"/>
          <a:lstStyle/>
          <a:p>
            <a:pPr algn="ctr"/>
            <a:r>
              <a:rPr lang="en-US" sz="3600" b="1" dirty="0" err="1" smtClean="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rPr>
              <a:t>ছবি</a:t>
            </a:r>
            <a:r>
              <a:rPr lang="en-US" sz="3600" b="1" dirty="0" smtClean="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rPr>
              <a:t> </a:t>
            </a:r>
            <a:r>
              <a:rPr lang="en-US" sz="3600" b="1" dirty="0" err="1" smtClean="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rPr>
              <a:t>দেখে</a:t>
            </a:r>
            <a:r>
              <a:rPr lang="en-US" sz="3600" b="1" dirty="0" smtClean="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rPr>
              <a:t> </a:t>
            </a:r>
            <a:r>
              <a:rPr lang="en-US" sz="3600" b="1" dirty="0" err="1" smtClean="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rPr>
              <a:t>পাঠ্যাংশ</a:t>
            </a:r>
            <a:r>
              <a:rPr lang="en-US" sz="3600" b="1" dirty="0" smtClean="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rPr>
              <a:t> </a:t>
            </a:r>
            <a:r>
              <a:rPr lang="en-US" sz="3600" b="1" dirty="0" err="1" smtClean="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rPr>
              <a:t>মিলিয়ে</a:t>
            </a:r>
            <a:r>
              <a:rPr lang="en-US" sz="3600" b="1" dirty="0" smtClean="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rPr>
              <a:t> </a:t>
            </a:r>
            <a:r>
              <a:rPr lang="en-US" sz="3600" b="1" dirty="0" err="1" smtClean="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rPr>
              <a:t>নেই</a:t>
            </a:r>
            <a:r>
              <a:rPr lang="en-US" sz="3600" b="1" dirty="0" smtClean="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rPr>
              <a:t> </a:t>
            </a:r>
            <a:endParaRPr lang="en-US" sz="3600" b="1"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endParaRPr>
          </a:p>
        </p:txBody>
      </p:sp>
      <p:sp>
        <p:nvSpPr>
          <p:cNvPr id="8" name="Frame 7"/>
          <p:cNvSpPr/>
          <p:nvPr/>
        </p:nvSpPr>
        <p:spPr>
          <a:xfrm>
            <a:off x="-2" y="0"/>
            <a:ext cx="12192000" cy="6858000"/>
          </a:xfrm>
          <a:prstGeom prst="frame">
            <a:avLst>
              <a:gd name="adj1" fmla="val 2139"/>
            </a:avLst>
          </a:prstGeo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1877879859"/>
      </p:ext>
    </p:extLst>
  </p:cSld>
  <p:clrMapOvr>
    <a:masterClrMapping/>
  </p:clrMapOvr>
  <mc:AlternateContent xmlns:mc="http://schemas.openxmlformats.org/markup-compatibility/2006">
    <mc:Choice xmlns:p14="http://schemas.microsoft.com/office/powerpoint/2010/main" Requires="p14">
      <p:transition spd="slow" p14:dur="1600">
        <p14:prism isContent="1" isInverted="1"/>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1000" fill="hold"/>
                                        <p:tgtEl>
                                          <p:spTgt spid="5"/>
                                        </p:tgtEl>
                                        <p:attrNameLst>
                                          <p:attrName>ppt_w</p:attrName>
                                        </p:attrNameLst>
                                      </p:cBhvr>
                                      <p:tavLst>
                                        <p:tav tm="0">
                                          <p:val>
                                            <p:fltVal val="0"/>
                                          </p:val>
                                        </p:tav>
                                        <p:tav tm="100000">
                                          <p:val>
                                            <p:strVal val="#ppt_w"/>
                                          </p:val>
                                        </p:tav>
                                      </p:tavLst>
                                    </p:anim>
                                    <p:anim calcmode="lin" valueType="num">
                                      <p:cBhvr>
                                        <p:cTn id="8" dur="1000" fill="hold"/>
                                        <p:tgtEl>
                                          <p:spTgt spid="5"/>
                                        </p:tgtEl>
                                        <p:attrNameLst>
                                          <p:attrName>ppt_h</p:attrName>
                                        </p:attrNameLst>
                                      </p:cBhvr>
                                      <p:tavLst>
                                        <p:tav tm="0">
                                          <p:val>
                                            <p:fltVal val="0"/>
                                          </p:val>
                                        </p:tav>
                                        <p:tav tm="100000">
                                          <p:val>
                                            <p:strVal val="#ppt_h"/>
                                          </p:val>
                                        </p:tav>
                                      </p:tavLst>
                                    </p:anim>
                                    <p:anim calcmode="lin" valueType="num">
                                      <p:cBhvr>
                                        <p:cTn id="9" dur="1000" fill="hold"/>
                                        <p:tgtEl>
                                          <p:spTgt spid="5"/>
                                        </p:tgtEl>
                                        <p:attrNameLst>
                                          <p:attrName>style.rotation</p:attrName>
                                        </p:attrNameLst>
                                      </p:cBhvr>
                                      <p:tavLst>
                                        <p:tav tm="0">
                                          <p:val>
                                            <p:fltVal val="90"/>
                                          </p:val>
                                        </p:tav>
                                        <p:tav tm="100000">
                                          <p:val>
                                            <p:fltVal val="0"/>
                                          </p:val>
                                        </p:tav>
                                      </p:tavLst>
                                    </p:anim>
                                    <p:animEffect transition="in" filter="fade">
                                      <p:cBhvr>
                                        <p:cTn id="10" dur="10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15"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anim calcmode="lin" valueType="num">
                                      <p:cBhvr>
                                        <p:cTn id="15" dur="1000" fill="hold"/>
                                        <p:tgtEl>
                                          <p:spTgt spid="6"/>
                                        </p:tgtEl>
                                        <p:attrNameLst>
                                          <p:attrName>ppt_w</p:attrName>
                                        </p:attrNameLst>
                                      </p:cBhvr>
                                      <p:tavLst>
                                        <p:tav tm="0">
                                          <p:val>
                                            <p:fltVal val="0"/>
                                          </p:val>
                                        </p:tav>
                                        <p:tav tm="100000">
                                          <p:val>
                                            <p:strVal val="#ppt_w"/>
                                          </p:val>
                                        </p:tav>
                                      </p:tavLst>
                                    </p:anim>
                                    <p:anim calcmode="lin" valueType="num">
                                      <p:cBhvr>
                                        <p:cTn id="16" dur="1000" fill="hold"/>
                                        <p:tgtEl>
                                          <p:spTgt spid="6"/>
                                        </p:tgtEl>
                                        <p:attrNameLst>
                                          <p:attrName>ppt_h</p:attrName>
                                        </p:attrNameLst>
                                      </p:cBhvr>
                                      <p:tavLst>
                                        <p:tav tm="0">
                                          <p:val>
                                            <p:fltVal val="0"/>
                                          </p:val>
                                        </p:tav>
                                        <p:tav tm="100000">
                                          <p:val>
                                            <p:strVal val="#ppt_h"/>
                                          </p:val>
                                        </p:tav>
                                      </p:tavLst>
                                    </p:anim>
                                    <p:anim calcmode="lin" valueType="num">
                                      <p:cBhvr>
                                        <p:cTn id="17" dur="1000" fill="hold"/>
                                        <p:tgtEl>
                                          <p:spTgt spid="6"/>
                                        </p:tgtEl>
                                        <p:attrNameLst>
                                          <p:attrName>ppt_x</p:attrName>
                                        </p:attrNameLst>
                                      </p:cBhvr>
                                      <p:tavLst>
                                        <p:tav tm="0" fmla="#ppt_x+(cos(-2*pi*(1-$))*-#ppt_x-sin(-2*pi*(1-$))*(1-#ppt_y))*(1-$)">
                                          <p:val>
                                            <p:fltVal val="0"/>
                                          </p:val>
                                        </p:tav>
                                        <p:tav tm="100000">
                                          <p:val>
                                            <p:fltVal val="1"/>
                                          </p:val>
                                        </p:tav>
                                      </p:tavLst>
                                    </p:anim>
                                    <p:anim calcmode="lin" valueType="num">
                                      <p:cBhvr>
                                        <p:cTn id="18" dur="1000" fill="hold"/>
                                        <p:tgtEl>
                                          <p:spTgt spid="6"/>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9" fill="hold">
                      <p:stCondLst>
                        <p:cond delay="indefinite"/>
                      </p:stCondLst>
                      <p:childTnLst>
                        <p:par>
                          <p:cTn id="20" fill="hold">
                            <p:stCondLst>
                              <p:cond delay="0"/>
                            </p:stCondLst>
                            <p:childTnLst>
                              <p:par>
                                <p:cTn id="21" presetID="30" presetClass="entr" presetSubtype="0" fill="hold" nodeType="clickEffect">
                                  <p:stCondLst>
                                    <p:cond delay="0"/>
                                  </p:stCondLst>
                                  <p:childTnLst>
                                    <p:set>
                                      <p:cBhvr>
                                        <p:cTn id="22" dur="1" fill="hold">
                                          <p:stCondLst>
                                            <p:cond delay="0"/>
                                          </p:stCondLst>
                                        </p:cTn>
                                        <p:tgtEl>
                                          <p:spTgt spid="6">
                                            <p:txEl>
                                              <p:pRg st="0" end="0"/>
                                            </p:txEl>
                                          </p:spTgt>
                                        </p:tgtEl>
                                        <p:attrNameLst>
                                          <p:attrName>style.visibility</p:attrName>
                                        </p:attrNameLst>
                                      </p:cBhvr>
                                      <p:to>
                                        <p:strVal val="visible"/>
                                      </p:to>
                                    </p:set>
                                    <p:animEffect transition="in" filter="fade">
                                      <p:cBhvr>
                                        <p:cTn id="23" dur="800" decel="100000"/>
                                        <p:tgtEl>
                                          <p:spTgt spid="6">
                                            <p:txEl>
                                              <p:pRg st="0" end="0"/>
                                            </p:txEl>
                                          </p:spTgt>
                                        </p:tgtEl>
                                      </p:cBhvr>
                                    </p:animEffect>
                                    <p:anim calcmode="lin" valueType="num">
                                      <p:cBhvr>
                                        <p:cTn id="24" dur="800" decel="100000" fill="hold"/>
                                        <p:tgtEl>
                                          <p:spTgt spid="6">
                                            <p:txEl>
                                              <p:pRg st="0" end="0"/>
                                            </p:txEl>
                                          </p:spTgt>
                                        </p:tgtEl>
                                        <p:attrNameLst>
                                          <p:attrName>style.rotation</p:attrName>
                                        </p:attrNameLst>
                                      </p:cBhvr>
                                      <p:tavLst>
                                        <p:tav tm="0">
                                          <p:val>
                                            <p:fltVal val="-90"/>
                                          </p:val>
                                        </p:tav>
                                        <p:tav tm="100000">
                                          <p:val>
                                            <p:fltVal val="0"/>
                                          </p:val>
                                        </p:tav>
                                      </p:tavLst>
                                    </p:anim>
                                    <p:anim calcmode="lin" valueType="num">
                                      <p:cBhvr>
                                        <p:cTn id="25" dur="800" decel="100000" fill="hold"/>
                                        <p:tgtEl>
                                          <p:spTgt spid="6">
                                            <p:txEl>
                                              <p:pRg st="0" end="0"/>
                                            </p:txEl>
                                          </p:spTgt>
                                        </p:tgtEl>
                                        <p:attrNameLst>
                                          <p:attrName>ppt_x</p:attrName>
                                        </p:attrNameLst>
                                      </p:cBhvr>
                                      <p:tavLst>
                                        <p:tav tm="0">
                                          <p:val>
                                            <p:strVal val="#ppt_x+0.4"/>
                                          </p:val>
                                        </p:tav>
                                        <p:tav tm="100000">
                                          <p:val>
                                            <p:strVal val="#ppt_x-0.05"/>
                                          </p:val>
                                        </p:tav>
                                      </p:tavLst>
                                    </p:anim>
                                    <p:anim calcmode="lin" valueType="num">
                                      <p:cBhvr>
                                        <p:cTn id="26" dur="800" decel="100000" fill="hold"/>
                                        <p:tgtEl>
                                          <p:spTgt spid="6">
                                            <p:txEl>
                                              <p:pRg st="0" end="0"/>
                                            </p:txEl>
                                          </p:spTgt>
                                        </p:tgtEl>
                                        <p:attrNameLst>
                                          <p:attrName>ppt_y</p:attrName>
                                        </p:attrNameLst>
                                      </p:cBhvr>
                                      <p:tavLst>
                                        <p:tav tm="0">
                                          <p:val>
                                            <p:strVal val="#ppt_y-0.4"/>
                                          </p:val>
                                        </p:tav>
                                        <p:tav tm="100000">
                                          <p:val>
                                            <p:strVal val="#ppt_y+0.1"/>
                                          </p:val>
                                        </p:tav>
                                      </p:tavLst>
                                    </p:anim>
                                    <p:anim calcmode="lin" valueType="num">
                                      <p:cBhvr>
                                        <p:cTn id="27" dur="200" accel="100000" fill="hold">
                                          <p:stCondLst>
                                            <p:cond delay="800"/>
                                          </p:stCondLst>
                                        </p:cTn>
                                        <p:tgtEl>
                                          <p:spTgt spid="6">
                                            <p:txEl>
                                              <p:pRg st="0" end="0"/>
                                            </p:txEl>
                                          </p:spTgt>
                                        </p:tgtEl>
                                        <p:attrNameLst>
                                          <p:attrName>ppt_x</p:attrName>
                                        </p:attrNameLst>
                                      </p:cBhvr>
                                      <p:tavLst>
                                        <p:tav tm="0">
                                          <p:val>
                                            <p:strVal val="#ppt_x-0.05"/>
                                          </p:val>
                                        </p:tav>
                                        <p:tav tm="100000">
                                          <p:val>
                                            <p:strVal val="#ppt_x"/>
                                          </p:val>
                                        </p:tav>
                                      </p:tavLst>
                                    </p:anim>
                                    <p:anim calcmode="lin" valueType="num">
                                      <p:cBhvr>
                                        <p:cTn id="28" dur="200" accel="100000" fill="hold">
                                          <p:stCondLst>
                                            <p:cond delay="800"/>
                                          </p:stCondLst>
                                        </p:cTn>
                                        <p:tgtEl>
                                          <p:spTgt spid="6">
                                            <p:txEl>
                                              <p:pRg st="0" end="0"/>
                                            </p:txEl>
                                          </p:spTgt>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 </a:t>
            </a:r>
            <a:endParaRPr lang="en-US" dirty="0"/>
          </a:p>
        </p:txBody>
      </p:sp>
      <p:pic>
        <p:nvPicPr>
          <p:cNvPr id="2" name="Picture 1">
            <a:extLst>
              <a:ext uri="{FF2B5EF4-FFF2-40B4-BE49-F238E27FC236}">
                <a16:creationId xmlns:a16="http://schemas.microsoft.com/office/drawing/2014/main" id="{802F9B92-A52A-4BA6-9782-A53E292452D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32364" y="1045324"/>
            <a:ext cx="6941127" cy="3546764"/>
          </a:xfrm>
          <a:prstGeom prst="rect">
            <a:avLst/>
          </a:prstGeom>
          <a:solidFill>
            <a:srgbClr val="FFFF00"/>
          </a:solidFill>
          <a:ln w="76200">
            <a:solidFill>
              <a:srgbClr val="FF0000"/>
            </a:solidFill>
          </a:ln>
        </p:spPr>
      </p:pic>
      <p:sp>
        <p:nvSpPr>
          <p:cNvPr id="3" name="Rectangle 2">
            <a:extLst>
              <a:ext uri="{FF2B5EF4-FFF2-40B4-BE49-F238E27FC236}">
                <a16:creationId xmlns:a16="http://schemas.microsoft.com/office/drawing/2014/main" id="{73F9CFA3-97D7-4E9B-A43E-844675B910D1}"/>
              </a:ext>
            </a:extLst>
          </p:cNvPr>
          <p:cNvSpPr/>
          <p:nvPr/>
        </p:nvSpPr>
        <p:spPr>
          <a:xfrm>
            <a:off x="623455" y="4807527"/>
            <a:ext cx="10958946" cy="1738052"/>
          </a:xfrm>
          <a:prstGeom prst="rect">
            <a:avLst/>
          </a:prstGeom>
          <a:solidFill>
            <a:schemeClr val="accent2"/>
          </a:solidFill>
          <a:ln w="5715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IN" sz="3600" dirty="0">
                <a:solidFill>
                  <a:schemeClr val="tx1"/>
                </a:solidFill>
                <a:latin typeface="NikoshBAN" panose="02000000000000000000" pitchFamily="2" charset="0"/>
                <a:cs typeface="NikoshBAN" panose="02000000000000000000" pitchFamily="2" charset="0"/>
              </a:rPr>
              <a:t>বাইশ বছর বয়সে কংগ্রেস নেতা দেশবন্ধু চিত্তরঞ্জন দাশের আদর্শে তিনি অনুপ্রাণিত হন। পরে তিনি রাজনীতিতে যুক্ত হন। এরপর অসহযোগ আন্দোলনে যোগ দেন। তাঁকে কারারুদ্ধ করা হয়। সতেরো মাস পর তিনি মুক্তি পান। </a:t>
            </a:r>
            <a:endParaRPr lang="en-US" sz="3600" dirty="0">
              <a:solidFill>
                <a:schemeClr val="tx1"/>
              </a:solidFill>
              <a:latin typeface="NikoshBAN" panose="02000000000000000000" pitchFamily="2" charset="0"/>
              <a:cs typeface="NikoshBAN" panose="02000000000000000000" pitchFamily="2" charset="0"/>
            </a:endParaRPr>
          </a:p>
        </p:txBody>
      </p:sp>
      <p:sp>
        <p:nvSpPr>
          <p:cNvPr id="5" name="Rectangle 4"/>
          <p:cNvSpPr/>
          <p:nvPr/>
        </p:nvSpPr>
        <p:spPr>
          <a:xfrm>
            <a:off x="2507673" y="348787"/>
            <a:ext cx="6948055" cy="588818"/>
          </a:xfrm>
          <a:prstGeom prst="rect">
            <a:avLst/>
          </a:prstGeom>
          <a:noFill/>
          <a:ln>
            <a:noFill/>
          </a:ln>
        </p:spPr>
        <p:style>
          <a:lnRef idx="0">
            <a:scrgbClr r="0" g="0" b="0"/>
          </a:lnRef>
          <a:fillRef idx="0">
            <a:scrgbClr r="0" g="0" b="0"/>
          </a:fillRef>
          <a:effectRef idx="0">
            <a:scrgbClr r="0" g="0" b="0"/>
          </a:effectRef>
          <a:fontRef idx="minor">
            <a:schemeClr val="dk1"/>
          </a:fontRef>
        </p:style>
        <p:txBody>
          <a:bodyPr rtlCol="0" anchor="ctr"/>
          <a:lstStyle/>
          <a:p>
            <a:pPr algn="ctr"/>
            <a:r>
              <a:rPr lang="en-US" sz="3600" b="1" dirty="0" err="1" smtClean="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rPr>
              <a:t>ছবি</a:t>
            </a:r>
            <a:r>
              <a:rPr lang="en-US" sz="3600" b="1" dirty="0" smtClean="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rPr>
              <a:t> </a:t>
            </a:r>
            <a:r>
              <a:rPr lang="en-US" sz="3600" b="1" dirty="0" err="1" smtClean="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rPr>
              <a:t>দেখে</a:t>
            </a:r>
            <a:r>
              <a:rPr lang="en-US" sz="3600" b="1" dirty="0" smtClean="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rPr>
              <a:t> </a:t>
            </a:r>
            <a:r>
              <a:rPr lang="en-US" sz="3600" b="1" dirty="0" err="1" smtClean="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rPr>
              <a:t>পাঠ্যাংশ</a:t>
            </a:r>
            <a:r>
              <a:rPr lang="en-US" sz="3600" b="1" dirty="0" smtClean="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rPr>
              <a:t> </a:t>
            </a:r>
            <a:r>
              <a:rPr lang="en-US" sz="3600" b="1" dirty="0" err="1" smtClean="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rPr>
              <a:t>মিলিয়ে</a:t>
            </a:r>
            <a:r>
              <a:rPr lang="en-US" sz="3600" b="1" dirty="0" smtClean="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rPr>
              <a:t> </a:t>
            </a:r>
            <a:r>
              <a:rPr lang="en-US" sz="3600" b="1" dirty="0" err="1" smtClean="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rPr>
              <a:t>নেই</a:t>
            </a:r>
            <a:r>
              <a:rPr lang="en-US" sz="3600" b="1" dirty="0" smtClean="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rPr>
              <a:t> </a:t>
            </a:r>
            <a:endParaRPr lang="en-US" sz="3600" b="1"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endParaRPr>
          </a:p>
        </p:txBody>
      </p:sp>
      <p:sp>
        <p:nvSpPr>
          <p:cNvPr id="6" name="Rectangle 5"/>
          <p:cNvSpPr/>
          <p:nvPr/>
        </p:nvSpPr>
        <p:spPr>
          <a:xfrm>
            <a:off x="0" y="0"/>
            <a:ext cx="12192000" cy="6858000"/>
          </a:xfrm>
          <a:prstGeom prst="rect">
            <a:avLst/>
          </a:prstGeom>
          <a:noFill/>
          <a:ln w="155575">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6600"/>
              </a:solidFill>
            </a:endParaRPr>
          </a:p>
        </p:txBody>
      </p:sp>
    </p:spTree>
    <p:extLst>
      <p:ext uri="{BB962C8B-B14F-4D97-AF65-F5344CB8AC3E}">
        <p14:creationId xmlns:p14="http://schemas.microsoft.com/office/powerpoint/2010/main" val="2162162943"/>
      </p:ext>
    </p:extLst>
  </p:cSld>
  <p:clrMapOvr>
    <a:masterClrMapping/>
  </p:clrMapOvr>
  <mc:AlternateContent xmlns:mc="http://schemas.openxmlformats.org/markup-compatibility/2006">
    <mc:Choice xmlns:p14="http://schemas.microsoft.com/office/powerpoint/2010/main" Requires="p14">
      <p:transition spd="slow" p14:dur="1600">
        <p14:gallery dir="l"/>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31" presetClass="entr" presetSubtype="0" fill="hold" grpId="0" nodeType="clickEffect">
                                  <p:stCondLst>
                                    <p:cond delay="0"/>
                                  </p:stCondLst>
                                  <p:childTnLst>
                                    <p:set>
                                      <p:cBhvr>
                                        <p:cTn id="11" dur="1" fill="hold">
                                          <p:stCondLst>
                                            <p:cond delay="0"/>
                                          </p:stCondLst>
                                        </p:cTn>
                                        <p:tgtEl>
                                          <p:spTgt spid="3">
                                            <p:bg/>
                                          </p:spTgt>
                                        </p:tgtEl>
                                        <p:attrNameLst>
                                          <p:attrName>style.visibility</p:attrName>
                                        </p:attrNameLst>
                                      </p:cBhvr>
                                      <p:to>
                                        <p:strVal val="visible"/>
                                      </p:to>
                                    </p:set>
                                    <p:anim calcmode="lin" valueType="num">
                                      <p:cBhvr>
                                        <p:cTn id="12" dur="1000" fill="hold"/>
                                        <p:tgtEl>
                                          <p:spTgt spid="3">
                                            <p:bg/>
                                          </p:spTgt>
                                        </p:tgtEl>
                                        <p:attrNameLst>
                                          <p:attrName>ppt_w</p:attrName>
                                        </p:attrNameLst>
                                      </p:cBhvr>
                                      <p:tavLst>
                                        <p:tav tm="0">
                                          <p:val>
                                            <p:fltVal val="0"/>
                                          </p:val>
                                        </p:tav>
                                        <p:tav tm="100000">
                                          <p:val>
                                            <p:strVal val="#ppt_w"/>
                                          </p:val>
                                        </p:tav>
                                      </p:tavLst>
                                    </p:anim>
                                    <p:anim calcmode="lin" valueType="num">
                                      <p:cBhvr>
                                        <p:cTn id="13" dur="1000" fill="hold"/>
                                        <p:tgtEl>
                                          <p:spTgt spid="3">
                                            <p:bg/>
                                          </p:spTgt>
                                        </p:tgtEl>
                                        <p:attrNameLst>
                                          <p:attrName>ppt_h</p:attrName>
                                        </p:attrNameLst>
                                      </p:cBhvr>
                                      <p:tavLst>
                                        <p:tav tm="0">
                                          <p:val>
                                            <p:fltVal val="0"/>
                                          </p:val>
                                        </p:tav>
                                        <p:tav tm="100000">
                                          <p:val>
                                            <p:strVal val="#ppt_h"/>
                                          </p:val>
                                        </p:tav>
                                      </p:tavLst>
                                    </p:anim>
                                    <p:anim calcmode="lin" valueType="num">
                                      <p:cBhvr>
                                        <p:cTn id="14" dur="1000" fill="hold"/>
                                        <p:tgtEl>
                                          <p:spTgt spid="3">
                                            <p:bg/>
                                          </p:spTgt>
                                        </p:tgtEl>
                                        <p:attrNameLst>
                                          <p:attrName>style.rotation</p:attrName>
                                        </p:attrNameLst>
                                      </p:cBhvr>
                                      <p:tavLst>
                                        <p:tav tm="0">
                                          <p:val>
                                            <p:fltVal val="90"/>
                                          </p:val>
                                        </p:tav>
                                        <p:tav tm="100000">
                                          <p:val>
                                            <p:fltVal val="0"/>
                                          </p:val>
                                        </p:tav>
                                      </p:tavLst>
                                    </p:anim>
                                    <p:animEffect transition="in" filter="fade">
                                      <p:cBhvr>
                                        <p:cTn id="15" dur="1000"/>
                                        <p:tgtEl>
                                          <p:spTgt spid="3">
                                            <p:bg/>
                                          </p:spTgt>
                                        </p:tgtEl>
                                      </p:cBhvr>
                                    </p:animEffect>
                                  </p:childTnLst>
                                </p:cTn>
                              </p:par>
                            </p:childTnLst>
                          </p:cTn>
                        </p:par>
                      </p:childTnLst>
                    </p:cTn>
                  </p:par>
                  <p:par>
                    <p:cTn id="16" fill="hold">
                      <p:stCondLst>
                        <p:cond delay="indefinite"/>
                      </p:stCondLst>
                      <p:childTnLst>
                        <p:par>
                          <p:cTn id="17" fill="hold">
                            <p:stCondLst>
                              <p:cond delay="0"/>
                            </p:stCondLst>
                            <p:childTnLst>
                              <p:par>
                                <p:cTn id="18" presetID="31" presetClass="entr" presetSubtype="0" fill="hold" grpId="0" nodeType="clickEffect">
                                  <p:stCondLst>
                                    <p:cond delay="0"/>
                                  </p:stCondLst>
                                  <p:childTnLst>
                                    <p:set>
                                      <p:cBhvr>
                                        <p:cTn id="19" dur="1" fill="hold">
                                          <p:stCondLst>
                                            <p:cond delay="0"/>
                                          </p:stCondLst>
                                        </p:cTn>
                                        <p:tgtEl>
                                          <p:spTgt spid="3">
                                            <p:txEl>
                                              <p:pRg st="0" end="0"/>
                                            </p:txEl>
                                          </p:spTgt>
                                        </p:tgtEl>
                                        <p:attrNameLst>
                                          <p:attrName>style.visibility</p:attrName>
                                        </p:attrNameLst>
                                      </p:cBhvr>
                                      <p:to>
                                        <p:strVal val="visible"/>
                                      </p:to>
                                    </p:set>
                                    <p:anim calcmode="lin" valueType="num">
                                      <p:cBhvr>
                                        <p:cTn id="20" dur="1000" fill="hold"/>
                                        <p:tgtEl>
                                          <p:spTgt spid="3">
                                            <p:txEl>
                                              <p:pRg st="0" end="0"/>
                                            </p:txEl>
                                          </p:spTgt>
                                        </p:tgtEl>
                                        <p:attrNameLst>
                                          <p:attrName>ppt_w</p:attrName>
                                        </p:attrNameLst>
                                      </p:cBhvr>
                                      <p:tavLst>
                                        <p:tav tm="0">
                                          <p:val>
                                            <p:fltVal val="0"/>
                                          </p:val>
                                        </p:tav>
                                        <p:tav tm="100000">
                                          <p:val>
                                            <p:strVal val="#ppt_w"/>
                                          </p:val>
                                        </p:tav>
                                      </p:tavLst>
                                    </p:anim>
                                    <p:anim calcmode="lin" valueType="num">
                                      <p:cBhvr>
                                        <p:cTn id="21" dur="1000" fill="hold"/>
                                        <p:tgtEl>
                                          <p:spTgt spid="3">
                                            <p:txEl>
                                              <p:pRg st="0" end="0"/>
                                            </p:txEl>
                                          </p:spTgt>
                                        </p:tgtEl>
                                        <p:attrNameLst>
                                          <p:attrName>ppt_h</p:attrName>
                                        </p:attrNameLst>
                                      </p:cBhvr>
                                      <p:tavLst>
                                        <p:tav tm="0">
                                          <p:val>
                                            <p:fltVal val="0"/>
                                          </p:val>
                                        </p:tav>
                                        <p:tav tm="100000">
                                          <p:val>
                                            <p:strVal val="#ppt_h"/>
                                          </p:val>
                                        </p:tav>
                                      </p:tavLst>
                                    </p:anim>
                                    <p:anim calcmode="lin" valueType="num">
                                      <p:cBhvr>
                                        <p:cTn id="22" dur="1000" fill="hold"/>
                                        <p:tgtEl>
                                          <p:spTgt spid="3">
                                            <p:txEl>
                                              <p:pRg st="0" end="0"/>
                                            </p:txEl>
                                          </p:spTgt>
                                        </p:tgtEl>
                                        <p:attrNameLst>
                                          <p:attrName>style.rotation</p:attrName>
                                        </p:attrNameLst>
                                      </p:cBhvr>
                                      <p:tavLst>
                                        <p:tav tm="0">
                                          <p:val>
                                            <p:fltVal val="90"/>
                                          </p:val>
                                        </p:tav>
                                        <p:tav tm="100000">
                                          <p:val>
                                            <p:fltVal val="0"/>
                                          </p:val>
                                        </p:tav>
                                      </p:tavLst>
                                    </p:anim>
                                    <p:animEffect transition="in" filter="fade">
                                      <p:cBhvr>
                                        <p:cTn id="23" dur="10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12192000" cy="6858000"/>
          </a:xfrm>
          <a:prstGeom prst="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C979320C-B2F4-48EE-8EAF-B8D03A9C2AD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04454" y="937605"/>
            <a:ext cx="10238509" cy="3404826"/>
          </a:xfrm>
          <a:prstGeom prst="rect">
            <a:avLst/>
          </a:prstGeom>
          <a:ln w="57150">
            <a:solidFill>
              <a:srgbClr val="FFC000"/>
            </a:solidFill>
          </a:ln>
        </p:spPr>
      </p:pic>
      <p:sp>
        <p:nvSpPr>
          <p:cNvPr id="9" name="Rectangle 8">
            <a:extLst>
              <a:ext uri="{FF2B5EF4-FFF2-40B4-BE49-F238E27FC236}">
                <a16:creationId xmlns:a16="http://schemas.microsoft.com/office/drawing/2014/main" id="{5EA8D193-6B7B-4886-BCBC-73B1215BA645}"/>
              </a:ext>
            </a:extLst>
          </p:cNvPr>
          <p:cNvSpPr/>
          <p:nvPr/>
        </p:nvSpPr>
        <p:spPr>
          <a:xfrm>
            <a:off x="554182" y="4502727"/>
            <a:ext cx="11139054" cy="2050473"/>
          </a:xfrm>
          <a:prstGeom prst="rect">
            <a:avLst/>
          </a:prstGeom>
          <a:solidFill>
            <a:schemeClr val="accent2">
              <a:lumMod val="20000"/>
              <a:lumOff val="80000"/>
            </a:schemeClr>
          </a:solidFill>
          <a:ln w="571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IN" sz="3600" dirty="0" smtClean="0">
                <a:solidFill>
                  <a:schemeClr val="tx1"/>
                </a:solidFill>
                <a:latin typeface="NikoshBAN" panose="02000000000000000000" pitchFamily="2" charset="0"/>
                <a:cs typeface="NikoshBAN" panose="02000000000000000000" pitchFamily="2" charset="0"/>
              </a:rPr>
              <a:t> </a:t>
            </a:r>
            <a:r>
              <a:rPr lang="bn-IN" sz="3600" dirty="0">
                <a:solidFill>
                  <a:schemeClr val="tx1"/>
                </a:solidFill>
                <a:latin typeface="NikoshBAN" panose="02000000000000000000" pitchFamily="2" charset="0"/>
                <a:cs typeface="NikoshBAN" panose="02000000000000000000" pitchFamily="2" charset="0"/>
              </a:rPr>
              <a:t>১৯২৪ সালে সিরাজগঞ্জে তিনি এক সভায় ভাষণ দেন। এই ভাষণে তিনি কৃষক সাধারণের ওপর জমিদারদের শোষণ, নিপীড়ন ও অত্যাচারের কাহিনি তুলে ধরেন। এই সভায় ভাষণের জন্য তাঁকে নিজের জন্মভূমি ছাড়তে হয়। তিনি এবার চলে যান আসামের জলেশ্বরে।</a:t>
            </a:r>
            <a:endParaRPr lang="en-US" sz="3600" dirty="0">
              <a:solidFill>
                <a:schemeClr val="tx1"/>
              </a:solidFill>
              <a:latin typeface="NikoshBAN" panose="02000000000000000000" pitchFamily="2" charset="0"/>
              <a:cs typeface="NikoshBAN" panose="02000000000000000000" pitchFamily="2" charset="0"/>
            </a:endParaRPr>
          </a:p>
        </p:txBody>
      </p:sp>
      <p:sp>
        <p:nvSpPr>
          <p:cNvPr id="5" name="Rectangle 4"/>
          <p:cNvSpPr/>
          <p:nvPr/>
        </p:nvSpPr>
        <p:spPr>
          <a:xfrm>
            <a:off x="2507673" y="348787"/>
            <a:ext cx="6948055" cy="588818"/>
          </a:xfrm>
          <a:prstGeom prst="rect">
            <a:avLst/>
          </a:prstGeom>
          <a:noFill/>
          <a:ln>
            <a:noFill/>
          </a:ln>
        </p:spPr>
        <p:style>
          <a:lnRef idx="0">
            <a:scrgbClr r="0" g="0" b="0"/>
          </a:lnRef>
          <a:fillRef idx="0">
            <a:scrgbClr r="0" g="0" b="0"/>
          </a:fillRef>
          <a:effectRef idx="0">
            <a:scrgbClr r="0" g="0" b="0"/>
          </a:effectRef>
          <a:fontRef idx="minor">
            <a:schemeClr val="dk1"/>
          </a:fontRef>
        </p:style>
        <p:txBody>
          <a:bodyPr rtlCol="0" anchor="ctr"/>
          <a:lstStyle/>
          <a:p>
            <a:pPr algn="ctr"/>
            <a:r>
              <a:rPr lang="en-US" sz="3600" b="1" dirty="0" err="1" smtClean="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rPr>
              <a:t>ছবি</a:t>
            </a:r>
            <a:r>
              <a:rPr lang="en-US" sz="3600" b="1" dirty="0" smtClean="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rPr>
              <a:t> </a:t>
            </a:r>
            <a:r>
              <a:rPr lang="en-US" sz="3600" b="1" dirty="0" err="1" smtClean="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rPr>
              <a:t>দেখে</a:t>
            </a:r>
            <a:r>
              <a:rPr lang="en-US" sz="3600" b="1" dirty="0" smtClean="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rPr>
              <a:t> </a:t>
            </a:r>
            <a:r>
              <a:rPr lang="en-US" sz="3600" b="1" dirty="0" err="1" smtClean="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rPr>
              <a:t>পাঠ্যাংশ</a:t>
            </a:r>
            <a:r>
              <a:rPr lang="en-US" sz="3600" b="1" dirty="0" smtClean="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rPr>
              <a:t> </a:t>
            </a:r>
            <a:r>
              <a:rPr lang="en-US" sz="3600" b="1" dirty="0" err="1" smtClean="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rPr>
              <a:t>মিলিয়ে</a:t>
            </a:r>
            <a:r>
              <a:rPr lang="en-US" sz="3600" b="1" dirty="0" smtClean="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rPr>
              <a:t> </a:t>
            </a:r>
            <a:r>
              <a:rPr lang="en-US" sz="3600" b="1" dirty="0" err="1" smtClean="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rPr>
              <a:t>নেই</a:t>
            </a:r>
            <a:r>
              <a:rPr lang="en-US" sz="3600" b="1" dirty="0" smtClean="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rPr>
              <a:t> </a:t>
            </a:r>
            <a:endParaRPr lang="en-US" sz="3600" b="1"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endParaRPr>
          </a:p>
        </p:txBody>
      </p:sp>
      <p:sp>
        <p:nvSpPr>
          <p:cNvPr id="6" name="Rectangle 5"/>
          <p:cNvSpPr/>
          <p:nvPr/>
        </p:nvSpPr>
        <p:spPr>
          <a:xfrm>
            <a:off x="0" y="0"/>
            <a:ext cx="12192000" cy="6858000"/>
          </a:xfrm>
          <a:prstGeom prst="rect">
            <a:avLst/>
          </a:prstGeom>
          <a:noFill/>
          <a:ln w="1555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6600"/>
              </a:solidFill>
            </a:endParaRPr>
          </a:p>
        </p:txBody>
      </p:sp>
    </p:spTree>
    <p:extLst>
      <p:ext uri="{BB962C8B-B14F-4D97-AF65-F5344CB8AC3E}">
        <p14:creationId xmlns:p14="http://schemas.microsoft.com/office/powerpoint/2010/main" val="4215438876"/>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000">
        <p15:prstTrans prst="prestig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par>
                    <p:cTn id="10" fill="hold">
                      <p:stCondLst>
                        <p:cond delay="indefinite"/>
                      </p:stCondLst>
                      <p:childTnLst>
                        <p:par>
                          <p:cTn id="11" fill="hold">
                            <p:stCondLst>
                              <p:cond delay="0"/>
                            </p:stCondLst>
                            <p:childTnLst>
                              <p:par>
                                <p:cTn id="12" presetID="31" presetClass="entr" presetSubtype="0" fill="hold" grpId="0" nodeType="clickEffect">
                                  <p:stCondLst>
                                    <p:cond delay="0"/>
                                  </p:stCondLst>
                                  <p:childTnLst>
                                    <p:set>
                                      <p:cBhvr>
                                        <p:cTn id="13" dur="1" fill="hold">
                                          <p:stCondLst>
                                            <p:cond delay="0"/>
                                          </p:stCondLst>
                                        </p:cTn>
                                        <p:tgtEl>
                                          <p:spTgt spid="9">
                                            <p:bg/>
                                          </p:spTgt>
                                        </p:tgtEl>
                                        <p:attrNameLst>
                                          <p:attrName>style.visibility</p:attrName>
                                        </p:attrNameLst>
                                      </p:cBhvr>
                                      <p:to>
                                        <p:strVal val="visible"/>
                                      </p:to>
                                    </p:set>
                                    <p:anim calcmode="lin" valueType="num">
                                      <p:cBhvr>
                                        <p:cTn id="14" dur="1000" fill="hold"/>
                                        <p:tgtEl>
                                          <p:spTgt spid="9">
                                            <p:bg/>
                                          </p:spTgt>
                                        </p:tgtEl>
                                        <p:attrNameLst>
                                          <p:attrName>ppt_w</p:attrName>
                                        </p:attrNameLst>
                                      </p:cBhvr>
                                      <p:tavLst>
                                        <p:tav tm="0">
                                          <p:val>
                                            <p:fltVal val="0"/>
                                          </p:val>
                                        </p:tav>
                                        <p:tav tm="100000">
                                          <p:val>
                                            <p:strVal val="#ppt_w"/>
                                          </p:val>
                                        </p:tav>
                                      </p:tavLst>
                                    </p:anim>
                                    <p:anim calcmode="lin" valueType="num">
                                      <p:cBhvr>
                                        <p:cTn id="15" dur="1000" fill="hold"/>
                                        <p:tgtEl>
                                          <p:spTgt spid="9">
                                            <p:bg/>
                                          </p:spTgt>
                                        </p:tgtEl>
                                        <p:attrNameLst>
                                          <p:attrName>ppt_h</p:attrName>
                                        </p:attrNameLst>
                                      </p:cBhvr>
                                      <p:tavLst>
                                        <p:tav tm="0">
                                          <p:val>
                                            <p:fltVal val="0"/>
                                          </p:val>
                                        </p:tav>
                                        <p:tav tm="100000">
                                          <p:val>
                                            <p:strVal val="#ppt_h"/>
                                          </p:val>
                                        </p:tav>
                                      </p:tavLst>
                                    </p:anim>
                                    <p:anim calcmode="lin" valueType="num">
                                      <p:cBhvr>
                                        <p:cTn id="16" dur="1000" fill="hold"/>
                                        <p:tgtEl>
                                          <p:spTgt spid="9">
                                            <p:bg/>
                                          </p:spTgt>
                                        </p:tgtEl>
                                        <p:attrNameLst>
                                          <p:attrName>style.rotation</p:attrName>
                                        </p:attrNameLst>
                                      </p:cBhvr>
                                      <p:tavLst>
                                        <p:tav tm="0">
                                          <p:val>
                                            <p:fltVal val="90"/>
                                          </p:val>
                                        </p:tav>
                                        <p:tav tm="100000">
                                          <p:val>
                                            <p:fltVal val="0"/>
                                          </p:val>
                                        </p:tav>
                                      </p:tavLst>
                                    </p:anim>
                                    <p:animEffect transition="in" filter="fade">
                                      <p:cBhvr>
                                        <p:cTn id="17" dur="1000"/>
                                        <p:tgtEl>
                                          <p:spTgt spid="9">
                                            <p:bg/>
                                          </p:spTgt>
                                        </p:tgtEl>
                                      </p:cBhvr>
                                    </p:animEffect>
                                  </p:childTnLst>
                                </p:cTn>
                              </p:par>
                            </p:childTnLst>
                          </p:cTn>
                        </p:par>
                      </p:childTnLst>
                    </p:cTn>
                  </p:par>
                  <p:par>
                    <p:cTn id="18" fill="hold">
                      <p:stCondLst>
                        <p:cond delay="indefinite"/>
                      </p:stCondLst>
                      <p:childTnLst>
                        <p:par>
                          <p:cTn id="19" fill="hold">
                            <p:stCondLst>
                              <p:cond delay="0"/>
                            </p:stCondLst>
                            <p:childTnLst>
                              <p:par>
                                <p:cTn id="20" presetID="31" presetClass="entr" presetSubtype="0" fill="hold" grpId="0" nodeType="clickEffect">
                                  <p:stCondLst>
                                    <p:cond delay="0"/>
                                  </p:stCondLst>
                                  <p:childTnLst>
                                    <p:set>
                                      <p:cBhvr>
                                        <p:cTn id="21" dur="1" fill="hold">
                                          <p:stCondLst>
                                            <p:cond delay="0"/>
                                          </p:stCondLst>
                                        </p:cTn>
                                        <p:tgtEl>
                                          <p:spTgt spid="9">
                                            <p:txEl>
                                              <p:pRg st="0" end="0"/>
                                            </p:txEl>
                                          </p:spTgt>
                                        </p:tgtEl>
                                        <p:attrNameLst>
                                          <p:attrName>style.visibility</p:attrName>
                                        </p:attrNameLst>
                                      </p:cBhvr>
                                      <p:to>
                                        <p:strVal val="visible"/>
                                      </p:to>
                                    </p:set>
                                    <p:anim calcmode="lin" valueType="num">
                                      <p:cBhvr>
                                        <p:cTn id="22" dur="1000" fill="hold"/>
                                        <p:tgtEl>
                                          <p:spTgt spid="9">
                                            <p:txEl>
                                              <p:pRg st="0" end="0"/>
                                            </p:txEl>
                                          </p:spTgt>
                                        </p:tgtEl>
                                        <p:attrNameLst>
                                          <p:attrName>ppt_w</p:attrName>
                                        </p:attrNameLst>
                                      </p:cBhvr>
                                      <p:tavLst>
                                        <p:tav tm="0">
                                          <p:val>
                                            <p:fltVal val="0"/>
                                          </p:val>
                                        </p:tav>
                                        <p:tav tm="100000">
                                          <p:val>
                                            <p:strVal val="#ppt_w"/>
                                          </p:val>
                                        </p:tav>
                                      </p:tavLst>
                                    </p:anim>
                                    <p:anim calcmode="lin" valueType="num">
                                      <p:cBhvr>
                                        <p:cTn id="23" dur="1000" fill="hold"/>
                                        <p:tgtEl>
                                          <p:spTgt spid="9">
                                            <p:txEl>
                                              <p:pRg st="0" end="0"/>
                                            </p:txEl>
                                          </p:spTgt>
                                        </p:tgtEl>
                                        <p:attrNameLst>
                                          <p:attrName>ppt_h</p:attrName>
                                        </p:attrNameLst>
                                      </p:cBhvr>
                                      <p:tavLst>
                                        <p:tav tm="0">
                                          <p:val>
                                            <p:fltVal val="0"/>
                                          </p:val>
                                        </p:tav>
                                        <p:tav tm="100000">
                                          <p:val>
                                            <p:strVal val="#ppt_h"/>
                                          </p:val>
                                        </p:tav>
                                      </p:tavLst>
                                    </p:anim>
                                    <p:anim calcmode="lin" valueType="num">
                                      <p:cBhvr>
                                        <p:cTn id="24" dur="1000" fill="hold"/>
                                        <p:tgtEl>
                                          <p:spTgt spid="9">
                                            <p:txEl>
                                              <p:pRg st="0" end="0"/>
                                            </p:txEl>
                                          </p:spTgt>
                                        </p:tgtEl>
                                        <p:attrNameLst>
                                          <p:attrName>style.rotation</p:attrName>
                                        </p:attrNameLst>
                                      </p:cBhvr>
                                      <p:tavLst>
                                        <p:tav tm="0">
                                          <p:val>
                                            <p:fltVal val="90"/>
                                          </p:val>
                                        </p:tav>
                                        <p:tav tm="100000">
                                          <p:val>
                                            <p:fltVal val="0"/>
                                          </p:val>
                                        </p:tav>
                                      </p:tavLst>
                                    </p:anim>
                                    <p:animEffect transition="in" filter="fade">
                                      <p:cBhvr>
                                        <p:cTn id="25" dur="1000"/>
                                        <p:tgtEl>
                                          <p:spTgt spid="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build="p"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 y="0"/>
            <a:ext cx="12192001" cy="6858000"/>
          </a:xfrm>
          <a:prstGeom prst="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a:extLst>
              <a:ext uri="{FF2B5EF4-FFF2-40B4-BE49-F238E27FC236}">
                <a16:creationId xmlns:a16="http://schemas.microsoft.com/office/drawing/2014/main" id="{C979320C-B2F4-48EE-8EAF-B8D03A9C2AD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59429" y="937604"/>
            <a:ext cx="10273140" cy="3374905"/>
          </a:xfrm>
          <a:prstGeom prst="rect">
            <a:avLst/>
          </a:prstGeom>
          <a:ln w="57150">
            <a:solidFill>
              <a:srgbClr val="FFC000"/>
            </a:solidFill>
          </a:ln>
        </p:spPr>
      </p:pic>
      <p:sp>
        <p:nvSpPr>
          <p:cNvPr id="5" name="Rectangle: Rounded Corners 4">
            <a:extLst>
              <a:ext uri="{FF2B5EF4-FFF2-40B4-BE49-F238E27FC236}">
                <a16:creationId xmlns:a16="http://schemas.microsoft.com/office/drawing/2014/main" id="{FC095739-4775-448B-A8F5-8382CF9B9CC6}"/>
              </a:ext>
            </a:extLst>
          </p:cNvPr>
          <p:cNvSpPr/>
          <p:nvPr/>
        </p:nvSpPr>
        <p:spPr>
          <a:xfrm>
            <a:off x="723896" y="4470688"/>
            <a:ext cx="10688781" cy="2040949"/>
          </a:xfrm>
          <a:prstGeom prst="roundRect">
            <a:avLst>
              <a:gd name="adj" fmla="val 0"/>
            </a:avLst>
          </a:prstGeom>
          <a:solidFill>
            <a:schemeClr val="accent3">
              <a:lumMod val="60000"/>
              <a:lumOff val="40000"/>
            </a:schemeClr>
          </a:solidFill>
          <a:ln w="571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IN" sz="3600" dirty="0" smtClean="0">
                <a:solidFill>
                  <a:schemeClr val="tx1"/>
                </a:solidFill>
                <a:latin typeface="NikoshBAN" panose="02000000000000000000" pitchFamily="2" charset="0"/>
                <a:cs typeface="NikoshBAN" panose="02000000000000000000" pitchFamily="2" charset="0"/>
              </a:rPr>
              <a:t> </a:t>
            </a:r>
            <a:r>
              <a:rPr lang="bn-IN" sz="3600" dirty="0">
                <a:solidFill>
                  <a:schemeClr val="tx1"/>
                </a:solidFill>
                <a:latin typeface="NikoshBAN" panose="02000000000000000000" pitchFamily="2" charset="0"/>
                <a:cs typeface="NikoshBAN" panose="02000000000000000000" pitchFamily="2" charset="0"/>
              </a:rPr>
              <a:t>আসামের ধুবড়ি জেলার ভাসাভচরে তিনি এক বিশাল প্রতিবাদী সমাবেশের আয়োজন করেন। এ সভায় তিনি বাঙালি কৃষকদের ওপর অত্যাচারের বিরুদ্ধে প্রতিবাদ জানান। এই সমাবেশেই সাধারণ কৃষকরা তাঁকে ভাসানচরের মওলানা নাম দেন। পরে তাঁকে ভাসানী নাম দেয়। </a:t>
            </a:r>
            <a:endParaRPr lang="en-US" sz="3600" dirty="0">
              <a:solidFill>
                <a:schemeClr val="tx1"/>
              </a:solidFill>
              <a:latin typeface="NikoshBAN" panose="02000000000000000000" pitchFamily="2" charset="0"/>
              <a:cs typeface="NikoshBAN" panose="02000000000000000000" pitchFamily="2" charset="0"/>
            </a:endParaRPr>
          </a:p>
        </p:txBody>
      </p:sp>
      <p:sp>
        <p:nvSpPr>
          <p:cNvPr id="7" name="Rectangle 6"/>
          <p:cNvSpPr/>
          <p:nvPr/>
        </p:nvSpPr>
        <p:spPr>
          <a:xfrm>
            <a:off x="2507673" y="348787"/>
            <a:ext cx="6948055" cy="588818"/>
          </a:xfrm>
          <a:prstGeom prst="rect">
            <a:avLst/>
          </a:prstGeom>
          <a:noFill/>
          <a:ln>
            <a:noFill/>
          </a:ln>
        </p:spPr>
        <p:style>
          <a:lnRef idx="0">
            <a:scrgbClr r="0" g="0" b="0"/>
          </a:lnRef>
          <a:fillRef idx="0">
            <a:scrgbClr r="0" g="0" b="0"/>
          </a:fillRef>
          <a:effectRef idx="0">
            <a:scrgbClr r="0" g="0" b="0"/>
          </a:effectRef>
          <a:fontRef idx="minor">
            <a:schemeClr val="dk1"/>
          </a:fontRef>
        </p:style>
        <p:txBody>
          <a:bodyPr rtlCol="0" anchor="ctr"/>
          <a:lstStyle/>
          <a:p>
            <a:pPr algn="ctr"/>
            <a:r>
              <a:rPr lang="en-US" sz="3600" b="1" dirty="0" err="1" smtClean="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rPr>
              <a:t>ছবি</a:t>
            </a:r>
            <a:r>
              <a:rPr lang="en-US" sz="3600" b="1" dirty="0" smtClean="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rPr>
              <a:t> </a:t>
            </a:r>
            <a:r>
              <a:rPr lang="en-US" sz="3600" b="1" dirty="0" err="1" smtClean="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rPr>
              <a:t>দেখে</a:t>
            </a:r>
            <a:r>
              <a:rPr lang="en-US" sz="3600" b="1" dirty="0" smtClean="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rPr>
              <a:t> </a:t>
            </a:r>
            <a:r>
              <a:rPr lang="en-US" sz="3600" b="1" dirty="0" err="1" smtClean="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rPr>
              <a:t>পাঠ্যাংশ</a:t>
            </a:r>
            <a:r>
              <a:rPr lang="en-US" sz="3600" b="1" dirty="0" smtClean="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rPr>
              <a:t> </a:t>
            </a:r>
            <a:r>
              <a:rPr lang="en-US" sz="3600" b="1" dirty="0" err="1" smtClean="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rPr>
              <a:t>মিলিয়ে</a:t>
            </a:r>
            <a:r>
              <a:rPr lang="en-US" sz="3600" b="1" dirty="0" smtClean="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rPr>
              <a:t> </a:t>
            </a:r>
            <a:r>
              <a:rPr lang="en-US" sz="3600" b="1" dirty="0" err="1" smtClean="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rPr>
              <a:t>নেই</a:t>
            </a:r>
            <a:r>
              <a:rPr lang="en-US" sz="3600" b="1" dirty="0" smtClean="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rPr>
              <a:t> </a:t>
            </a:r>
            <a:endParaRPr lang="en-US" sz="3600" b="1"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endParaRPr>
          </a:p>
        </p:txBody>
      </p:sp>
      <p:sp>
        <p:nvSpPr>
          <p:cNvPr id="9" name="Rectangle 8"/>
          <p:cNvSpPr/>
          <p:nvPr/>
        </p:nvSpPr>
        <p:spPr>
          <a:xfrm>
            <a:off x="0" y="0"/>
            <a:ext cx="12192000" cy="6858000"/>
          </a:xfrm>
          <a:prstGeom prst="rect">
            <a:avLst/>
          </a:prstGeom>
          <a:noFill/>
          <a:ln w="155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6600"/>
              </a:solidFill>
            </a:endParaRPr>
          </a:p>
        </p:txBody>
      </p:sp>
    </p:spTree>
    <p:extLst>
      <p:ext uri="{BB962C8B-B14F-4D97-AF65-F5344CB8AC3E}">
        <p14:creationId xmlns:p14="http://schemas.microsoft.com/office/powerpoint/2010/main" val="3394009997"/>
      </p:ext>
    </p:extLst>
  </p:cSld>
  <p:clrMapOvr>
    <a:masterClrMapping/>
  </p:clrMapOvr>
  <mc:AlternateContent xmlns:mc="http://schemas.openxmlformats.org/markup-compatibility/2006">
    <mc:Choice xmlns:p14="http://schemas.microsoft.com/office/powerpoint/2010/main" Requires="p14">
      <p:transition spd="slow" p14:dur="1250">
        <p14:switch dir="r"/>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1000" fill="hold"/>
                                        <p:tgtEl>
                                          <p:spTgt spid="6"/>
                                        </p:tgtEl>
                                        <p:attrNameLst>
                                          <p:attrName>ppt_w</p:attrName>
                                        </p:attrNameLst>
                                      </p:cBhvr>
                                      <p:tavLst>
                                        <p:tav tm="0">
                                          <p:val>
                                            <p:fltVal val="0"/>
                                          </p:val>
                                        </p:tav>
                                        <p:tav tm="100000">
                                          <p:val>
                                            <p:strVal val="#ppt_w"/>
                                          </p:val>
                                        </p:tav>
                                      </p:tavLst>
                                    </p:anim>
                                    <p:anim calcmode="lin" valueType="num">
                                      <p:cBhvr>
                                        <p:cTn id="8" dur="1000" fill="hold"/>
                                        <p:tgtEl>
                                          <p:spTgt spid="6"/>
                                        </p:tgtEl>
                                        <p:attrNameLst>
                                          <p:attrName>ppt_h</p:attrName>
                                        </p:attrNameLst>
                                      </p:cBhvr>
                                      <p:tavLst>
                                        <p:tav tm="0">
                                          <p:val>
                                            <p:fltVal val="0"/>
                                          </p:val>
                                        </p:tav>
                                        <p:tav tm="100000">
                                          <p:val>
                                            <p:strVal val="#ppt_h"/>
                                          </p:val>
                                        </p:tav>
                                      </p:tavLst>
                                    </p:anim>
                                    <p:anim calcmode="lin" valueType="num">
                                      <p:cBhvr>
                                        <p:cTn id="9" dur="1000" fill="hold"/>
                                        <p:tgtEl>
                                          <p:spTgt spid="6"/>
                                        </p:tgtEl>
                                        <p:attrNameLst>
                                          <p:attrName>style.rotation</p:attrName>
                                        </p:attrNameLst>
                                      </p:cBhvr>
                                      <p:tavLst>
                                        <p:tav tm="0">
                                          <p:val>
                                            <p:fltVal val="90"/>
                                          </p:val>
                                        </p:tav>
                                        <p:tav tm="100000">
                                          <p:val>
                                            <p:fltVal val="0"/>
                                          </p:val>
                                        </p:tav>
                                      </p:tavLst>
                                    </p:anim>
                                    <p:animEffect transition="in" filter="fade">
                                      <p:cBhvr>
                                        <p:cTn id="10" dur="1000"/>
                                        <p:tgtEl>
                                          <p:spTgt spid="6"/>
                                        </p:tgtEl>
                                      </p:cBhvr>
                                    </p:animEffect>
                                  </p:childTnLst>
                                </p:cTn>
                              </p:par>
                            </p:childTnLst>
                          </p:cTn>
                        </p:par>
                      </p:childTnLst>
                    </p:cTn>
                  </p:par>
                  <p:par>
                    <p:cTn id="11" fill="hold">
                      <p:stCondLst>
                        <p:cond delay="indefinite"/>
                      </p:stCondLst>
                      <p:childTnLst>
                        <p:par>
                          <p:cTn id="12" fill="hold">
                            <p:stCondLst>
                              <p:cond delay="0"/>
                            </p:stCondLst>
                            <p:childTnLst>
                              <p:par>
                                <p:cTn id="13" presetID="15"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anim calcmode="lin" valueType="num">
                                      <p:cBhvr>
                                        <p:cTn id="15" dur="1000" fill="hold"/>
                                        <p:tgtEl>
                                          <p:spTgt spid="5"/>
                                        </p:tgtEl>
                                        <p:attrNameLst>
                                          <p:attrName>ppt_w</p:attrName>
                                        </p:attrNameLst>
                                      </p:cBhvr>
                                      <p:tavLst>
                                        <p:tav tm="0">
                                          <p:val>
                                            <p:fltVal val="0"/>
                                          </p:val>
                                        </p:tav>
                                        <p:tav tm="100000">
                                          <p:val>
                                            <p:strVal val="#ppt_w"/>
                                          </p:val>
                                        </p:tav>
                                      </p:tavLst>
                                    </p:anim>
                                    <p:anim calcmode="lin" valueType="num">
                                      <p:cBhvr>
                                        <p:cTn id="16" dur="1000" fill="hold"/>
                                        <p:tgtEl>
                                          <p:spTgt spid="5"/>
                                        </p:tgtEl>
                                        <p:attrNameLst>
                                          <p:attrName>ppt_h</p:attrName>
                                        </p:attrNameLst>
                                      </p:cBhvr>
                                      <p:tavLst>
                                        <p:tav tm="0">
                                          <p:val>
                                            <p:fltVal val="0"/>
                                          </p:val>
                                        </p:tav>
                                        <p:tav tm="100000">
                                          <p:val>
                                            <p:strVal val="#ppt_h"/>
                                          </p:val>
                                        </p:tav>
                                      </p:tavLst>
                                    </p:anim>
                                    <p:anim calcmode="lin" valueType="num">
                                      <p:cBhvr>
                                        <p:cTn id="17" dur="1000" fill="hold"/>
                                        <p:tgtEl>
                                          <p:spTgt spid="5"/>
                                        </p:tgtEl>
                                        <p:attrNameLst>
                                          <p:attrName>ppt_x</p:attrName>
                                        </p:attrNameLst>
                                      </p:cBhvr>
                                      <p:tavLst>
                                        <p:tav tm="0" fmla="#ppt_x+(cos(-2*pi*(1-$))*-#ppt_x-sin(-2*pi*(1-$))*(1-#ppt_y))*(1-$)">
                                          <p:val>
                                            <p:fltVal val="0"/>
                                          </p:val>
                                        </p:tav>
                                        <p:tav tm="100000">
                                          <p:val>
                                            <p:fltVal val="1"/>
                                          </p:val>
                                        </p:tav>
                                      </p:tavLst>
                                    </p:anim>
                                    <p:anim calcmode="lin" valueType="num">
                                      <p:cBhvr>
                                        <p:cTn id="18" dur="1000" fill="hold"/>
                                        <p:tgtEl>
                                          <p:spTgt spid="5"/>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9" fill="hold">
                      <p:stCondLst>
                        <p:cond delay="indefinite"/>
                      </p:stCondLst>
                      <p:childTnLst>
                        <p:par>
                          <p:cTn id="20" fill="hold">
                            <p:stCondLst>
                              <p:cond delay="0"/>
                            </p:stCondLst>
                            <p:childTnLst>
                              <p:par>
                                <p:cTn id="21" presetID="30" presetClass="entr" presetSubtype="0" fill="hold" nodeType="clickEffect">
                                  <p:stCondLst>
                                    <p:cond delay="0"/>
                                  </p:stCondLst>
                                  <p:childTnLst>
                                    <p:set>
                                      <p:cBhvr>
                                        <p:cTn id="22" dur="1" fill="hold">
                                          <p:stCondLst>
                                            <p:cond delay="0"/>
                                          </p:stCondLst>
                                        </p:cTn>
                                        <p:tgtEl>
                                          <p:spTgt spid="5">
                                            <p:txEl>
                                              <p:pRg st="0" end="0"/>
                                            </p:txEl>
                                          </p:spTgt>
                                        </p:tgtEl>
                                        <p:attrNameLst>
                                          <p:attrName>style.visibility</p:attrName>
                                        </p:attrNameLst>
                                      </p:cBhvr>
                                      <p:to>
                                        <p:strVal val="visible"/>
                                      </p:to>
                                    </p:set>
                                    <p:animEffect transition="in" filter="fade">
                                      <p:cBhvr>
                                        <p:cTn id="23" dur="800" decel="100000"/>
                                        <p:tgtEl>
                                          <p:spTgt spid="5">
                                            <p:txEl>
                                              <p:pRg st="0" end="0"/>
                                            </p:txEl>
                                          </p:spTgt>
                                        </p:tgtEl>
                                      </p:cBhvr>
                                    </p:animEffect>
                                    <p:anim calcmode="lin" valueType="num">
                                      <p:cBhvr>
                                        <p:cTn id="24" dur="800" decel="100000" fill="hold"/>
                                        <p:tgtEl>
                                          <p:spTgt spid="5">
                                            <p:txEl>
                                              <p:pRg st="0" end="0"/>
                                            </p:txEl>
                                          </p:spTgt>
                                        </p:tgtEl>
                                        <p:attrNameLst>
                                          <p:attrName>style.rotation</p:attrName>
                                        </p:attrNameLst>
                                      </p:cBhvr>
                                      <p:tavLst>
                                        <p:tav tm="0">
                                          <p:val>
                                            <p:fltVal val="-90"/>
                                          </p:val>
                                        </p:tav>
                                        <p:tav tm="100000">
                                          <p:val>
                                            <p:fltVal val="0"/>
                                          </p:val>
                                        </p:tav>
                                      </p:tavLst>
                                    </p:anim>
                                    <p:anim calcmode="lin" valueType="num">
                                      <p:cBhvr>
                                        <p:cTn id="25" dur="800" decel="100000" fill="hold"/>
                                        <p:tgtEl>
                                          <p:spTgt spid="5">
                                            <p:txEl>
                                              <p:pRg st="0" end="0"/>
                                            </p:txEl>
                                          </p:spTgt>
                                        </p:tgtEl>
                                        <p:attrNameLst>
                                          <p:attrName>ppt_x</p:attrName>
                                        </p:attrNameLst>
                                      </p:cBhvr>
                                      <p:tavLst>
                                        <p:tav tm="0">
                                          <p:val>
                                            <p:strVal val="#ppt_x+0.4"/>
                                          </p:val>
                                        </p:tav>
                                        <p:tav tm="100000">
                                          <p:val>
                                            <p:strVal val="#ppt_x-0.05"/>
                                          </p:val>
                                        </p:tav>
                                      </p:tavLst>
                                    </p:anim>
                                    <p:anim calcmode="lin" valueType="num">
                                      <p:cBhvr>
                                        <p:cTn id="26" dur="800" decel="100000" fill="hold"/>
                                        <p:tgtEl>
                                          <p:spTgt spid="5">
                                            <p:txEl>
                                              <p:pRg st="0" end="0"/>
                                            </p:txEl>
                                          </p:spTgt>
                                        </p:tgtEl>
                                        <p:attrNameLst>
                                          <p:attrName>ppt_y</p:attrName>
                                        </p:attrNameLst>
                                      </p:cBhvr>
                                      <p:tavLst>
                                        <p:tav tm="0">
                                          <p:val>
                                            <p:strVal val="#ppt_y-0.4"/>
                                          </p:val>
                                        </p:tav>
                                        <p:tav tm="100000">
                                          <p:val>
                                            <p:strVal val="#ppt_y+0.1"/>
                                          </p:val>
                                        </p:tav>
                                      </p:tavLst>
                                    </p:anim>
                                    <p:anim calcmode="lin" valueType="num">
                                      <p:cBhvr>
                                        <p:cTn id="27" dur="200" accel="100000" fill="hold">
                                          <p:stCondLst>
                                            <p:cond delay="800"/>
                                          </p:stCondLst>
                                        </p:cTn>
                                        <p:tgtEl>
                                          <p:spTgt spid="5">
                                            <p:txEl>
                                              <p:pRg st="0" end="0"/>
                                            </p:txEl>
                                          </p:spTgt>
                                        </p:tgtEl>
                                        <p:attrNameLst>
                                          <p:attrName>ppt_x</p:attrName>
                                        </p:attrNameLst>
                                      </p:cBhvr>
                                      <p:tavLst>
                                        <p:tav tm="0">
                                          <p:val>
                                            <p:strVal val="#ppt_x-0.05"/>
                                          </p:val>
                                        </p:tav>
                                        <p:tav tm="100000">
                                          <p:val>
                                            <p:strVal val="#ppt_x"/>
                                          </p:val>
                                        </p:tav>
                                      </p:tavLst>
                                    </p:anim>
                                    <p:anim calcmode="lin" valueType="num">
                                      <p:cBhvr>
                                        <p:cTn id="28" dur="200" accel="100000" fill="hold">
                                          <p:stCondLst>
                                            <p:cond delay="800"/>
                                          </p:stCondLst>
                                        </p:cTn>
                                        <p:tgtEl>
                                          <p:spTgt spid="5">
                                            <p:txEl>
                                              <p:pRg st="0" end="0"/>
                                            </p:txEl>
                                          </p:spTgt>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Rectangle 31"/>
          <p:cNvSpPr/>
          <p:nvPr/>
        </p:nvSpPr>
        <p:spPr>
          <a:xfrm>
            <a:off x="0" y="0"/>
            <a:ext cx="12192000" cy="6858000"/>
          </a:xfrm>
          <a:prstGeom prst="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Flowchart: Terminator 1">
            <a:extLst>
              <a:ext uri="{FF2B5EF4-FFF2-40B4-BE49-F238E27FC236}">
                <a16:creationId xmlns:a16="http://schemas.microsoft.com/office/drawing/2014/main" id="{157B53FF-6D6E-4065-8540-576848D5A60E}"/>
              </a:ext>
            </a:extLst>
          </p:cNvPr>
          <p:cNvSpPr/>
          <p:nvPr/>
        </p:nvSpPr>
        <p:spPr>
          <a:xfrm>
            <a:off x="4614949" y="404973"/>
            <a:ext cx="3543884" cy="564846"/>
          </a:xfrm>
          <a:prstGeom prst="flowChartTerminator">
            <a:avLst/>
          </a:prstGeom>
          <a:solidFill>
            <a:srgbClr val="92D050"/>
          </a:solidFill>
          <a:ln w="76200">
            <a:solidFill>
              <a:srgbClr val="00B0F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err="1" smtClean="0">
                <a:solidFill>
                  <a:schemeClr val="tx1"/>
                </a:solidFill>
                <a:latin typeface="NikoshBAN" panose="02000000000000000000" pitchFamily="2" charset="0"/>
                <a:cs typeface="NikoshBAN" panose="02000000000000000000" pitchFamily="2" charset="0"/>
              </a:rPr>
              <a:t>যুক্তবর্ণ</a:t>
            </a:r>
            <a:r>
              <a:rPr lang="en-US" sz="4000" dirty="0" smtClean="0">
                <a:solidFill>
                  <a:schemeClr val="tx1"/>
                </a:solidFill>
                <a:latin typeface="NikoshBAN" panose="02000000000000000000" pitchFamily="2" charset="0"/>
                <a:cs typeface="NikoshBAN" panose="02000000000000000000" pitchFamily="2" charset="0"/>
              </a:rPr>
              <a:t> </a:t>
            </a:r>
            <a:r>
              <a:rPr lang="en-US" sz="4000" dirty="0" err="1" smtClean="0">
                <a:solidFill>
                  <a:schemeClr val="tx1"/>
                </a:solidFill>
                <a:latin typeface="NikoshBAN" panose="02000000000000000000" pitchFamily="2" charset="0"/>
                <a:cs typeface="NikoshBAN" panose="02000000000000000000" pitchFamily="2" charset="0"/>
              </a:rPr>
              <a:t>জেনে</a:t>
            </a:r>
            <a:r>
              <a:rPr lang="en-US" sz="4000" dirty="0" smtClean="0">
                <a:solidFill>
                  <a:schemeClr val="tx1"/>
                </a:solidFill>
                <a:latin typeface="NikoshBAN" panose="02000000000000000000" pitchFamily="2" charset="0"/>
                <a:cs typeface="NikoshBAN" panose="02000000000000000000" pitchFamily="2" charset="0"/>
              </a:rPr>
              <a:t> </a:t>
            </a:r>
            <a:r>
              <a:rPr lang="en-US" sz="4000" dirty="0" err="1" smtClean="0">
                <a:solidFill>
                  <a:schemeClr val="tx1"/>
                </a:solidFill>
                <a:latin typeface="NikoshBAN" panose="02000000000000000000" pitchFamily="2" charset="0"/>
                <a:cs typeface="NikoshBAN" panose="02000000000000000000" pitchFamily="2" charset="0"/>
              </a:rPr>
              <a:t>নেই</a:t>
            </a:r>
            <a:endParaRPr lang="en-US" sz="4000" dirty="0">
              <a:solidFill>
                <a:schemeClr val="tx1"/>
              </a:solidFill>
              <a:latin typeface="NikoshBAN" panose="02000000000000000000" pitchFamily="2" charset="0"/>
              <a:cs typeface="NikoshBAN" panose="02000000000000000000" pitchFamily="2" charset="0"/>
            </a:endParaRPr>
          </a:p>
        </p:txBody>
      </p:sp>
      <p:sp>
        <p:nvSpPr>
          <p:cNvPr id="3" name="Rectangle 2">
            <a:extLst>
              <a:ext uri="{FF2B5EF4-FFF2-40B4-BE49-F238E27FC236}">
                <a16:creationId xmlns:a16="http://schemas.microsoft.com/office/drawing/2014/main" id="{A375C87B-3F3C-4508-A8D9-F91AEA21898D}"/>
              </a:ext>
            </a:extLst>
          </p:cNvPr>
          <p:cNvSpPr/>
          <p:nvPr/>
        </p:nvSpPr>
        <p:spPr>
          <a:xfrm>
            <a:off x="706582" y="1302366"/>
            <a:ext cx="1547659" cy="1026005"/>
          </a:xfrm>
          <a:prstGeom prst="rect">
            <a:avLst/>
          </a:prstGeom>
          <a:solidFill>
            <a:srgbClr val="05CB1D"/>
          </a:solidFill>
          <a:ln w="76200">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IN" sz="4000" dirty="0">
                <a:solidFill>
                  <a:schemeClr val="tx1"/>
                </a:solidFill>
                <a:latin typeface="NikoshBAN" panose="02000000000000000000" pitchFamily="2" charset="0"/>
                <a:cs typeface="NikoshBAN" panose="02000000000000000000" pitchFamily="2" charset="0"/>
              </a:rPr>
              <a:t>ঞ্জ</a:t>
            </a:r>
            <a:endParaRPr lang="en-US" sz="4000" dirty="0">
              <a:solidFill>
                <a:schemeClr val="tx1"/>
              </a:solidFill>
              <a:latin typeface="NikoshBAN" panose="02000000000000000000" pitchFamily="2" charset="0"/>
              <a:cs typeface="NikoshBAN" panose="02000000000000000000" pitchFamily="2" charset="0"/>
            </a:endParaRPr>
          </a:p>
        </p:txBody>
      </p:sp>
      <p:sp>
        <p:nvSpPr>
          <p:cNvPr id="4" name="Rectangle 3">
            <a:extLst>
              <a:ext uri="{FF2B5EF4-FFF2-40B4-BE49-F238E27FC236}">
                <a16:creationId xmlns:a16="http://schemas.microsoft.com/office/drawing/2014/main" id="{3E359BB9-3FDF-48B6-8717-84A5BF1F4832}"/>
              </a:ext>
            </a:extLst>
          </p:cNvPr>
          <p:cNvSpPr/>
          <p:nvPr/>
        </p:nvSpPr>
        <p:spPr>
          <a:xfrm>
            <a:off x="2447681" y="1302664"/>
            <a:ext cx="1471296" cy="1041790"/>
          </a:xfrm>
          <a:prstGeom prst="rect">
            <a:avLst/>
          </a:prstGeom>
          <a:solidFill>
            <a:schemeClr val="accent2">
              <a:lumMod val="75000"/>
            </a:schemeClr>
          </a:solidFill>
          <a:ln w="762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smtClean="0">
                <a:solidFill>
                  <a:srgbClr val="FFFF00"/>
                </a:solidFill>
                <a:latin typeface="NikoshBAN" panose="02000000000000000000" pitchFamily="2" charset="0"/>
                <a:cs typeface="NikoshBAN" panose="02000000000000000000" pitchFamily="2" charset="0"/>
              </a:rPr>
              <a:t>ঞ </a:t>
            </a:r>
            <a:endParaRPr lang="en-US" sz="4000" dirty="0">
              <a:solidFill>
                <a:srgbClr val="FFFF00"/>
              </a:solidFill>
              <a:latin typeface="NikoshBAN" panose="02000000000000000000" pitchFamily="2" charset="0"/>
              <a:cs typeface="NikoshBAN" panose="02000000000000000000" pitchFamily="2" charset="0"/>
            </a:endParaRPr>
          </a:p>
        </p:txBody>
      </p:sp>
      <p:sp>
        <p:nvSpPr>
          <p:cNvPr id="5" name="Rectangle 4">
            <a:extLst>
              <a:ext uri="{FF2B5EF4-FFF2-40B4-BE49-F238E27FC236}">
                <a16:creationId xmlns:a16="http://schemas.microsoft.com/office/drawing/2014/main" id="{F23469BD-364A-4208-A1F6-F460205D1806}"/>
              </a:ext>
            </a:extLst>
          </p:cNvPr>
          <p:cNvSpPr/>
          <p:nvPr/>
        </p:nvSpPr>
        <p:spPr>
          <a:xfrm>
            <a:off x="4112417" y="1302664"/>
            <a:ext cx="1562932" cy="1041790"/>
          </a:xfrm>
          <a:prstGeom prst="rect">
            <a:avLst/>
          </a:prstGeom>
          <a:solidFill>
            <a:schemeClr val="accent2">
              <a:lumMod val="75000"/>
            </a:schemeClr>
          </a:solidFill>
          <a:ln w="762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IN" sz="4000" dirty="0">
                <a:solidFill>
                  <a:srgbClr val="FFFF00"/>
                </a:solidFill>
                <a:latin typeface="NikoshBAN" panose="02000000000000000000" pitchFamily="2" charset="0"/>
                <a:cs typeface="NikoshBAN" panose="02000000000000000000" pitchFamily="2" charset="0"/>
              </a:rPr>
              <a:t>জ</a:t>
            </a:r>
            <a:endParaRPr lang="en-US" sz="4000" dirty="0">
              <a:solidFill>
                <a:srgbClr val="FFFF00"/>
              </a:solidFill>
              <a:latin typeface="NikoshBAN" panose="02000000000000000000" pitchFamily="2" charset="0"/>
              <a:cs typeface="NikoshBAN" panose="02000000000000000000" pitchFamily="2" charset="0"/>
            </a:endParaRPr>
          </a:p>
        </p:txBody>
      </p:sp>
      <p:sp>
        <p:nvSpPr>
          <p:cNvPr id="6" name="Rectangle 5">
            <a:extLst>
              <a:ext uri="{FF2B5EF4-FFF2-40B4-BE49-F238E27FC236}">
                <a16:creationId xmlns:a16="http://schemas.microsoft.com/office/drawing/2014/main" id="{56F5AD43-22B0-4908-950C-1E7C6A4C9630}"/>
              </a:ext>
            </a:extLst>
          </p:cNvPr>
          <p:cNvSpPr/>
          <p:nvPr/>
        </p:nvSpPr>
        <p:spPr>
          <a:xfrm>
            <a:off x="5868789" y="1302367"/>
            <a:ext cx="1785273" cy="1026005"/>
          </a:xfrm>
          <a:prstGeom prst="rect">
            <a:avLst/>
          </a:prstGeom>
          <a:solidFill>
            <a:srgbClr val="C00000"/>
          </a:solidFill>
          <a:ln w="762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IN" sz="4000" dirty="0">
                <a:latin typeface="NikoshBAN" panose="02000000000000000000" pitchFamily="2" charset="0"/>
                <a:cs typeface="NikoshBAN" panose="02000000000000000000" pitchFamily="2" charset="0"/>
              </a:rPr>
              <a:t>গঞ্জ</a:t>
            </a:r>
            <a:endParaRPr lang="en-US" sz="4000" dirty="0">
              <a:latin typeface="NikoshBAN" panose="02000000000000000000" pitchFamily="2" charset="0"/>
              <a:cs typeface="NikoshBAN" panose="02000000000000000000" pitchFamily="2" charset="0"/>
            </a:endParaRPr>
          </a:p>
        </p:txBody>
      </p:sp>
      <p:sp>
        <p:nvSpPr>
          <p:cNvPr id="7" name="Rectangle 6">
            <a:extLst>
              <a:ext uri="{FF2B5EF4-FFF2-40B4-BE49-F238E27FC236}">
                <a16:creationId xmlns:a16="http://schemas.microsoft.com/office/drawing/2014/main" id="{8516A39D-5D30-4A42-A02C-1410158907CA}"/>
              </a:ext>
            </a:extLst>
          </p:cNvPr>
          <p:cNvSpPr/>
          <p:nvPr/>
        </p:nvSpPr>
        <p:spPr>
          <a:xfrm>
            <a:off x="7840619" y="1302366"/>
            <a:ext cx="1770004" cy="1026005"/>
          </a:xfrm>
          <a:prstGeom prst="rect">
            <a:avLst/>
          </a:prstGeom>
          <a:solidFill>
            <a:srgbClr val="C00000"/>
          </a:solidFill>
          <a:ln w="762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IN" sz="4000" dirty="0">
                <a:latin typeface="NikoshBAN" panose="02000000000000000000" pitchFamily="2" charset="0"/>
                <a:cs typeface="NikoshBAN" panose="02000000000000000000" pitchFamily="2" charset="0"/>
              </a:rPr>
              <a:t>ইঞ্জিন</a:t>
            </a:r>
            <a:endParaRPr lang="en-US" sz="4000" dirty="0">
              <a:latin typeface="NikoshBAN" panose="02000000000000000000" pitchFamily="2" charset="0"/>
              <a:cs typeface="NikoshBAN" panose="02000000000000000000" pitchFamily="2" charset="0"/>
            </a:endParaRPr>
          </a:p>
        </p:txBody>
      </p:sp>
      <p:sp>
        <p:nvSpPr>
          <p:cNvPr id="8" name="Rectangle 7">
            <a:extLst>
              <a:ext uri="{FF2B5EF4-FFF2-40B4-BE49-F238E27FC236}">
                <a16:creationId xmlns:a16="http://schemas.microsoft.com/office/drawing/2014/main" id="{9E616F37-7269-46A7-B231-73275C0A9CA5}"/>
              </a:ext>
            </a:extLst>
          </p:cNvPr>
          <p:cNvSpPr/>
          <p:nvPr/>
        </p:nvSpPr>
        <p:spPr>
          <a:xfrm>
            <a:off x="9797181" y="1302366"/>
            <a:ext cx="1786436" cy="1026005"/>
          </a:xfrm>
          <a:prstGeom prst="rect">
            <a:avLst/>
          </a:prstGeom>
          <a:solidFill>
            <a:srgbClr val="C00000"/>
          </a:solidFill>
          <a:ln w="762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IN" sz="4000" dirty="0">
                <a:latin typeface="NikoshBAN" panose="02000000000000000000" pitchFamily="2" charset="0"/>
                <a:cs typeface="NikoshBAN" panose="02000000000000000000" pitchFamily="2" charset="0"/>
              </a:rPr>
              <a:t>নিকুঞ্জ</a:t>
            </a:r>
            <a:endParaRPr lang="en-US" sz="4000" dirty="0">
              <a:latin typeface="NikoshBAN" panose="02000000000000000000" pitchFamily="2" charset="0"/>
              <a:cs typeface="NikoshBAN" panose="02000000000000000000" pitchFamily="2" charset="0"/>
            </a:endParaRPr>
          </a:p>
        </p:txBody>
      </p:sp>
      <p:sp>
        <p:nvSpPr>
          <p:cNvPr id="9" name="Rectangle 8">
            <a:extLst>
              <a:ext uri="{FF2B5EF4-FFF2-40B4-BE49-F238E27FC236}">
                <a16:creationId xmlns:a16="http://schemas.microsoft.com/office/drawing/2014/main" id="{8A04B3A7-62B7-42ED-8B8A-04181D8A35C6}"/>
              </a:ext>
            </a:extLst>
          </p:cNvPr>
          <p:cNvSpPr/>
          <p:nvPr/>
        </p:nvSpPr>
        <p:spPr>
          <a:xfrm>
            <a:off x="706582" y="4010638"/>
            <a:ext cx="1547658" cy="1026005"/>
          </a:xfrm>
          <a:prstGeom prst="rect">
            <a:avLst/>
          </a:prstGeom>
          <a:solidFill>
            <a:srgbClr val="05CB1D"/>
          </a:solidFill>
          <a:ln w="76200">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IN" sz="4000" dirty="0">
                <a:solidFill>
                  <a:schemeClr val="tx1"/>
                </a:solidFill>
                <a:latin typeface="NikoshBAN" panose="02000000000000000000" pitchFamily="2" charset="0"/>
                <a:cs typeface="NikoshBAN" panose="02000000000000000000" pitchFamily="2" charset="0"/>
              </a:rPr>
              <a:t>ত্ত</a:t>
            </a:r>
            <a:endParaRPr lang="en-US" sz="4000" dirty="0">
              <a:solidFill>
                <a:schemeClr val="tx1"/>
              </a:solidFill>
              <a:latin typeface="NikoshBAN" panose="02000000000000000000" pitchFamily="2" charset="0"/>
              <a:cs typeface="NikoshBAN" panose="02000000000000000000" pitchFamily="2" charset="0"/>
            </a:endParaRPr>
          </a:p>
        </p:txBody>
      </p:sp>
      <p:sp>
        <p:nvSpPr>
          <p:cNvPr id="11" name="Rectangle 10">
            <a:extLst>
              <a:ext uri="{FF2B5EF4-FFF2-40B4-BE49-F238E27FC236}">
                <a16:creationId xmlns:a16="http://schemas.microsoft.com/office/drawing/2014/main" id="{FCC53CB4-63EB-4525-B2FA-71EE7169D2F2}"/>
              </a:ext>
            </a:extLst>
          </p:cNvPr>
          <p:cNvSpPr/>
          <p:nvPr/>
        </p:nvSpPr>
        <p:spPr>
          <a:xfrm>
            <a:off x="2447681" y="4010638"/>
            <a:ext cx="1471295" cy="1026005"/>
          </a:xfrm>
          <a:prstGeom prst="rect">
            <a:avLst/>
          </a:prstGeom>
          <a:solidFill>
            <a:schemeClr val="accent2">
              <a:lumMod val="75000"/>
            </a:schemeClr>
          </a:solidFill>
          <a:ln w="762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IN" sz="4000" dirty="0">
                <a:solidFill>
                  <a:srgbClr val="FFFF00"/>
                </a:solidFill>
                <a:latin typeface="NikoshBAN" panose="02000000000000000000" pitchFamily="2" charset="0"/>
                <a:cs typeface="NikoshBAN" panose="02000000000000000000" pitchFamily="2" charset="0"/>
              </a:rPr>
              <a:t>ত</a:t>
            </a:r>
            <a:endParaRPr lang="en-US" sz="4000" dirty="0">
              <a:solidFill>
                <a:srgbClr val="FFFF00"/>
              </a:solidFill>
              <a:latin typeface="NikoshBAN" panose="02000000000000000000" pitchFamily="2" charset="0"/>
              <a:cs typeface="NikoshBAN" panose="02000000000000000000" pitchFamily="2" charset="0"/>
            </a:endParaRPr>
          </a:p>
        </p:txBody>
      </p:sp>
      <p:sp>
        <p:nvSpPr>
          <p:cNvPr id="12" name="Rectangle 11">
            <a:extLst>
              <a:ext uri="{FF2B5EF4-FFF2-40B4-BE49-F238E27FC236}">
                <a16:creationId xmlns:a16="http://schemas.microsoft.com/office/drawing/2014/main" id="{9A8075DE-1140-4793-AFF1-A6B98DECD617}"/>
              </a:ext>
            </a:extLst>
          </p:cNvPr>
          <p:cNvSpPr/>
          <p:nvPr/>
        </p:nvSpPr>
        <p:spPr>
          <a:xfrm>
            <a:off x="4112417" y="4008081"/>
            <a:ext cx="1562932" cy="1028562"/>
          </a:xfrm>
          <a:prstGeom prst="rect">
            <a:avLst/>
          </a:prstGeom>
          <a:solidFill>
            <a:schemeClr val="accent2">
              <a:lumMod val="75000"/>
            </a:schemeClr>
          </a:solidFill>
          <a:ln w="762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IN" sz="4000" dirty="0">
                <a:solidFill>
                  <a:srgbClr val="FFFF00"/>
                </a:solidFill>
                <a:latin typeface="NikoshBAN" panose="02000000000000000000" pitchFamily="2" charset="0"/>
                <a:cs typeface="NikoshBAN" panose="02000000000000000000" pitchFamily="2" charset="0"/>
              </a:rPr>
              <a:t>ত</a:t>
            </a:r>
            <a:endParaRPr lang="en-US" sz="4000" dirty="0">
              <a:solidFill>
                <a:srgbClr val="FFFF00"/>
              </a:solidFill>
              <a:latin typeface="NikoshBAN" panose="02000000000000000000" pitchFamily="2" charset="0"/>
              <a:cs typeface="NikoshBAN" panose="02000000000000000000" pitchFamily="2" charset="0"/>
            </a:endParaRPr>
          </a:p>
        </p:txBody>
      </p:sp>
      <p:sp>
        <p:nvSpPr>
          <p:cNvPr id="13" name="Rectangle 12">
            <a:extLst>
              <a:ext uri="{FF2B5EF4-FFF2-40B4-BE49-F238E27FC236}">
                <a16:creationId xmlns:a16="http://schemas.microsoft.com/office/drawing/2014/main" id="{753C5D01-B13E-4DA0-84DE-F9A454D528E5}"/>
              </a:ext>
            </a:extLst>
          </p:cNvPr>
          <p:cNvSpPr/>
          <p:nvPr/>
        </p:nvSpPr>
        <p:spPr>
          <a:xfrm>
            <a:off x="5868789" y="4008081"/>
            <a:ext cx="1790377" cy="1028562"/>
          </a:xfrm>
          <a:prstGeom prst="rect">
            <a:avLst/>
          </a:prstGeom>
          <a:solidFill>
            <a:srgbClr val="C00000"/>
          </a:solidFill>
          <a:ln w="762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IN" sz="4000" dirty="0">
                <a:latin typeface="NikoshBAN" panose="02000000000000000000" pitchFamily="2" charset="0"/>
                <a:cs typeface="NikoshBAN" panose="02000000000000000000" pitchFamily="2" charset="0"/>
              </a:rPr>
              <a:t>চিত্ত</a:t>
            </a:r>
            <a:endParaRPr lang="en-US" sz="4000" dirty="0">
              <a:latin typeface="NikoshBAN" panose="02000000000000000000" pitchFamily="2" charset="0"/>
              <a:cs typeface="NikoshBAN" panose="02000000000000000000" pitchFamily="2" charset="0"/>
            </a:endParaRPr>
          </a:p>
        </p:txBody>
      </p:sp>
      <p:sp>
        <p:nvSpPr>
          <p:cNvPr id="14" name="Rectangle 13">
            <a:extLst>
              <a:ext uri="{FF2B5EF4-FFF2-40B4-BE49-F238E27FC236}">
                <a16:creationId xmlns:a16="http://schemas.microsoft.com/office/drawing/2014/main" id="{5751E038-68F5-4EEC-A334-6198C0ED77E0}"/>
              </a:ext>
            </a:extLst>
          </p:cNvPr>
          <p:cNvSpPr/>
          <p:nvPr/>
        </p:nvSpPr>
        <p:spPr>
          <a:xfrm>
            <a:off x="7840617" y="4008082"/>
            <a:ext cx="1770006" cy="1028561"/>
          </a:xfrm>
          <a:prstGeom prst="rect">
            <a:avLst/>
          </a:prstGeom>
          <a:solidFill>
            <a:srgbClr val="C00000"/>
          </a:solidFill>
          <a:ln w="762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IN" sz="4400" dirty="0">
                <a:latin typeface="NikoshBAN" panose="02000000000000000000" pitchFamily="2" charset="0"/>
                <a:cs typeface="NikoshBAN" panose="02000000000000000000" pitchFamily="2" charset="0"/>
              </a:rPr>
              <a:t>মত্ত</a:t>
            </a:r>
            <a:endParaRPr lang="en-US" sz="4400" dirty="0">
              <a:latin typeface="NikoshBAN" panose="02000000000000000000" pitchFamily="2" charset="0"/>
              <a:cs typeface="NikoshBAN" panose="02000000000000000000" pitchFamily="2" charset="0"/>
            </a:endParaRPr>
          </a:p>
        </p:txBody>
      </p:sp>
      <p:sp>
        <p:nvSpPr>
          <p:cNvPr id="15" name="Rectangle 14">
            <a:extLst>
              <a:ext uri="{FF2B5EF4-FFF2-40B4-BE49-F238E27FC236}">
                <a16:creationId xmlns:a16="http://schemas.microsoft.com/office/drawing/2014/main" id="{056C84DD-A0E0-4E69-A181-284CF32912B2}"/>
              </a:ext>
            </a:extLst>
          </p:cNvPr>
          <p:cNvSpPr/>
          <p:nvPr/>
        </p:nvSpPr>
        <p:spPr>
          <a:xfrm>
            <a:off x="9797181" y="4008082"/>
            <a:ext cx="1786436" cy="1028561"/>
          </a:xfrm>
          <a:prstGeom prst="rect">
            <a:avLst/>
          </a:prstGeom>
          <a:solidFill>
            <a:srgbClr val="C00000"/>
          </a:solidFill>
          <a:ln w="762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IN" sz="4000" dirty="0">
                <a:latin typeface="NikoshBAN" panose="02000000000000000000" pitchFamily="2" charset="0"/>
                <a:cs typeface="NikoshBAN" panose="02000000000000000000" pitchFamily="2" charset="0"/>
              </a:rPr>
              <a:t>স্বায়ত্ত</a:t>
            </a:r>
            <a:endParaRPr lang="en-US" sz="4000" dirty="0">
              <a:latin typeface="NikoshBAN" panose="02000000000000000000" pitchFamily="2" charset="0"/>
              <a:cs typeface="NikoshBAN" panose="02000000000000000000" pitchFamily="2" charset="0"/>
            </a:endParaRPr>
          </a:p>
        </p:txBody>
      </p:sp>
      <p:sp>
        <p:nvSpPr>
          <p:cNvPr id="10" name="Rectangle 9"/>
          <p:cNvSpPr/>
          <p:nvPr/>
        </p:nvSpPr>
        <p:spPr>
          <a:xfrm>
            <a:off x="706582" y="2655224"/>
            <a:ext cx="1547658" cy="1026005"/>
          </a:xfrm>
          <a:prstGeom prst="rect">
            <a:avLst/>
          </a:prstGeom>
          <a:solidFill>
            <a:srgbClr val="05CB1D"/>
          </a:solidFill>
          <a:ln w="76200">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err="1" smtClean="0">
                <a:solidFill>
                  <a:schemeClr val="tx1"/>
                </a:solidFill>
                <a:effectLst>
                  <a:outerShdw blurRad="38100" dist="38100" dir="2700000" algn="tl">
                    <a:srgbClr val="000000">
                      <a:alpha val="43137"/>
                    </a:srgbClr>
                  </a:outerShdw>
                </a:effectLst>
              </a:rPr>
              <a:t>ল্প</a:t>
            </a:r>
            <a:endParaRPr lang="en-US" sz="4000" dirty="0">
              <a:solidFill>
                <a:schemeClr val="tx1"/>
              </a:solidFill>
              <a:effectLst>
                <a:outerShdw blurRad="38100" dist="38100" dir="2700000" algn="tl">
                  <a:srgbClr val="000000">
                    <a:alpha val="43137"/>
                  </a:srgbClr>
                </a:outerShdw>
              </a:effectLst>
            </a:endParaRPr>
          </a:p>
        </p:txBody>
      </p:sp>
      <p:sp>
        <p:nvSpPr>
          <p:cNvPr id="16" name="Rectangle 15"/>
          <p:cNvSpPr/>
          <p:nvPr/>
        </p:nvSpPr>
        <p:spPr>
          <a:xfrm>
            <a:off x="2447681" y="2655224"/>
            <a:ext cx="1471295" cy="1026005"/>
          </a:xfrm>
          <a:prstGeom prst="rect">
            <a:avLst/>
          </a:prstGeom>
          <a:solidFill>
            <a:schemeClr val="accent2">
              <a:lumMod val="75000"/>
            </a:schemeClr>
          </a:solidFill>
          <a:ln w="762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smtClean="0">
                <a:solidFill>
                  <a:srgbClr val="FFFF00"/>
                </a:solidFill>
                <a:effectLst>
                  <a:outerShdw blurRad="38100" dist="38100" dir="2700000" algn="tl">
                    <a:srgbClr val="000000">
                      <a:alpha val="43137"/>
                    </a:srgbClr>
                  </a:outerShdw>
                </a:effectLst>
              </a:rPr>
              <a:t> ল</a:t>
            </a:r>
            <a:endParaRPr lang="en-US" sz="4000" dirty="0">
              <a:solidFill>
                <a:srgbClr val="FFFF00"/>
              </a:solidFill>
              <a:effectLst>
                <a:outerShdw blurRad="38100" dist="38100" dir="2700000" algn="tl">
                  <a:srgbClr val="000000">
                    <a:alpha val="43137"/>
                  </a:srgbClr>
                </a:outerShdw>
              </a:effectLst>
            </a:endParaRPr>
          </a:p>
        </p:txBody>
      </p:sp>
      <p:sp>
        <p:nvSpPr>
          <p:cNvPr id="17" name="Rectangle 16"/>
          <p:cNvSpPr/>
          <p:nvPr/>
        </p:nvSpPr>
        <p:spPr>
          <a:xfrm>
            <a:off x="4112417" y="2655224"/>
            <a:ext cx="1562932" cy="1026005"/>
          </a:xfrm>
          <a:prstGeom prst="rect">
            <a:avLst/>
          </a:prstGeom>
          <a:solidFill>
            <a:schemeClr val="accent2">
              <a:lumMod val="75000"/>
            </a:schemeClr>
          </a:solidFill>
          <a:ln w="762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effectLst>
                  <a:outerShdw blurRad="38100" dist="38100" dir="2700000" algn="tl">
                    <a:srgbClr val="000000">
                      <a:alpha val="43137"/>
                    </a:srgbClr>
                  </a:outerShdw>
                </a:effectLst>
              </a:rPr>
              <a:t> </a:t>
            </a:r>
            <a:r>
              <a:rPr lang="en-US" sz="4000" dirty="0" smtClean="0">
                <a:solidFill>
                  <a:srgbClr val="FFFF00"/>
                </a:solidFill>
                <a:effectLst>
                  <a:outerShdw blurRad="38100" dist="38100" dir="2700000" algn="tl">
                    <a:srgbClr val="000000">
                      <a:alpha val="43137"/>
                    </a:srgbClr>
                  </a:outerShdw>
                </a:effectLst>
              </a:rPr>
              <a:t>প</a:t>
            </a:r>
            <a:endParaRPr lang="en-US" sz="4000" dirty="0">
              <a:solidFill>
                <a:srgbClr val="FFFF00"/>
              </a:solidFill>
              <a:effectLst>
                <a:outerShdw blurRad="38100" dist="38100" dir="2700000" algn="tl">
                  <a:srgbClr val="000000">
                    <a:alpha val="43137"/>
                  </a:srgbClr>
                </a:outerShdw>
              </a:effectLst>
            </a:endParaRPr>
          </a:p>
        </p:txBody>
      </p:sp>
      <p:sp>
        <p:nvSpPr>
          <p:cNvPr id="18" name="Rectangle 17"/>
          <p:cNvSpPr/>
          <p:nvPr/>
        </p:nvSpPr>
        <p:spPr>
          <a:xfrm>
            <a:off x="5868790" y="2655224"/>
            <a:ext cx="1785269" cy="1026005"/>
          </a:xfrm>
          <a:prstGeom prst="rect">
            <a:avLst/>
          </a:prstGeom>
          <a:solidFill>
            <a:srgbClr val="C00000"/>
          </a:solidFill>
          <a:ln w="762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smtClean="0">
                <a:effectLst>
                  <a:outerShdw blurRad="38100" dist="38100" dir="2700000" algn="tl">
                    <a:srgbClr val="000000">
                      <a:alpha val="43137"/>
                    </a:srgbClr>
                  </a:outerShdw>
                </a:effectLst>
              </a:rPr>
              <a:t> </a:t>
            </a:r>
            <a:r>
              <a:rPr lang="en-US" sz="4000" dirty="0" err="1" smtClean="0">
                <a:effectLst>
                  <a:outerShdw blurRad="38100" dist="38100" dir="2700000" algn="tl">
                    <a:srgbClr val="000000">
                      <a:alpha val="43137"/>
                    </a:srgbClr>
                  </a:outerShdw>
                </a:effectLst>
              </a:rPr>
              <a:t>অল্প</a:t>
            </a:r>
            <a:r>
              <a:rPr lang="en-US" sz="4000" dirty="0" smtClean="0">
                <a:effectLst>
                  <a:outerShdw blurRad="38100" dist="38100" dir="2700000" algn="tl">
                    <a:srgbClr val="000000">
                      <a:alpha val="43137"/>
                    </a:srgbClr>
                  </a:outerShdw>
                </a:effectLst>
              </a:rPr>
              <a:t> </a:t>
            </a:r>
            <a:endParaRPr lang="en-US" sz="4000" dirty="0">
              <a:effectLst>
                <a:outerShdw blurRad="38100" dist="38100" dir="2700000" algn="tl">
                  <a:srgbClr val="000000">
                    <a:alpha val="43137"/>
                  </a:srgbClr>
                </a:outerShdw>
              </a:effectLst>
            </a:endParaRPr>
          </a:p>
        </p:txBody>
      </p:sp>
      <p:sp>
        <p:nvSpPr>
          <p:cNvPr id="19" name="Rectangle 18"/>
          <p:cNvSpPr/>
          <p:nvPr/>
        </p:nvSpPr>
        <p:spPr>
          <a:xfrm>
            <a:off x="7840617" y="2656140"/>
            <a:ext cx="1770006" cy="1026005"/>
          </a:xfrm>
          <a:prstGeom prst="rect">
            <a:avLst/>
          </a:prstGeom>
          <a:solidFill>
            <a:srgbClr val="C00000"/>
          </a:solidFill>
          <a:ln w="762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err="1" smtClean="0">
                <a:effectLst>
                  <a:outerShdw blurRad="38100" dist="38100" dir="2700000" algn="tl">
                    <a:srgbClr val="000000">
                      <a:alpha val="43137"/>
                    </a:srgbClr>
                  </a:outerShdw>
                </a:effectLst>
              </a:rPr>
              <a:t>কল্প</a:t>
            </a:r>
            <a:endParaRPr lang="en-US" sz="4000" dirty="0">
              <a:effectLst>
                <a:outerShdw blurRad="38100" dist="38100" dir="2700000" algn="tl">
                  <a:srgbClr val="000000">
                    <a:alpha val="43137"/>
                  </a:srgbClr>
                </a:outerShdw>
              </a:effectLst>
            </a:endParaRPr>
          </a:p>
        </p:txBody>
      </p:sp>
      <p:sp>
        <p:nvSpPr>
          <p:cNvPr id="20" name="Rectangle 19"/>
          <p:cNvSpPr/>
          <p:nvPr/>
        </p:nvSpPr>
        <p:spPr>
          <a:xfrm>
            <a:off x="9797182" y="2655224"/>
            <a:ext cx="1786435" cy="1026005"/>
          </a:xfrm>
          <a:prstGeom prst="rect">
            <a:avLst/>
          </a:prstGeom>
          <a:solidFill>
            <a:srgbClr val="C00000"/>
          </a:solidFill>
          <a:ln w="762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smtClean="0">
                <a:effectLst>
                  <a:outerShdw blurRad="38100" dist="38100" dir="2700000" algn="tl">
                    <a:srgbClr val="000000">
                      <a:alpha val="43137"/>
                    </a:srgbClr>
                  </a:outerShdw>
                </a:effectLst>
              </a:rPr>
              <a:t> </a:t>
            </a:r>
            <a:r>
              <a:rPr lang="en-US" sz="4000" dirty="0" err="1" smtClean="0">
                <a:effectLst>
                  <a:outerShdw blurRad="38100" dist="38100" dir="2700000" algn="tl">
                    <a:srgbClr val="000000">
                      <a:alpha val="43137"/>
                    </a:srgbClr>
                  </a:outerShdw>
                </a:effectLst>
              </a:rPr>
              <a:t>গল্প</a:t>
            </a:r>
            <a:endParaRPr lang="en-US" sz="4000" dirty="0">
              <a:effectLst>
                <a:outerShdw blurRad="38100" dist="38100" dir="2700000" algn="tl">
                  <a:srgbClr val="000000">
                    <a:alpha val="43137"/>
                  </a:srgbClr>
                </a:outerShdw>
              </a:effectLst>
            </a:endParaRPr>
          </a:p>
        </p:txBody>
      </p:sp>
      <p:sp>
        <p:nvSpPr>
          <p:cNvPr id="21" name="Rectangle 20"/>
          <p:cNvSpPr/>
          <p:nvPr/>
        </p:nvSpPr>
        <p:spPr>
          <a:xfrm>
            <a:off x="706582" y="5360940"/>
            <a:ext cx="1547658" cy="1026005"/>
          </a:xfrm>
          <a:prstGeom prst="rect">
            <a:avLst/>
          </a:prstGeom>
          <a:solidFill>
            <a:srgbClr val="05CB1D"/>
          </a:solidFill>
          <a:ln w="76200">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err="1" smtClean="0">
                <a:solidFill>
                  <a:schemeClr val="tx1"/>
                </a:solidFill>
                <a:effectLst>
                  <a:outerShdw blurRad="38100" dist="38100" dir="2700000" algn="tl">
                    <a:srgbClr val="000000">
                      <a:alpha val="43137"/>
                    </a:srgbClr>
                  </a:outerShdw>
                </a:effectLst>
              </a:rPr>
              <a:t>ষ্ট</a:t>
            </a:r>
            <a:r>
              <a:rPr lang="en-US" dirty="0" smtClean="0"/>
              <a:t> </a:t>
            </a:r>
            <a:endParaRPr lang="en-US" dirty="0"/>
          </a:p>
        </p:txBody>
      </p:sp>
      <p:sp>
        <p:nvSpPr>
          <p:cNvPr id="24" name="Rectangle 23"/>
          <p:cNvSpPr/>
          <p:nvPr/>
        </p:nvSpPr>
        <p:spPr>
          <a:xfrm>
            <a:off x="2447681" y="5360940"/>
            <a:ext cx="1471295" cy="1026005"/>
          </a:xfrm>
          <a:prstGeom prst="rect">
            <a:avLst/>
          </a:prstGeom>
          <a:solidFill>
            <a:schemeClr val="accent2">
              <a:lumMod val="75000"/>
            </a:schemeClr>
          </a:solidFill>
          <a:ln w="762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rgbClr val="FFFF00"/>
                </a:solidFill>
                <a:effectLst>
                  <a:outerShdw blurRad="38100" dist="38100" dir="2700000" algn="tl">
                    <a:srgbClr val="000000">
                      <a:alpha val="43137"/>
                    </a:srgbClr>
                  </a:outerShdw>
                </a:effectLst>
              </a:rPr>
              <a:t>ষ</a:t>
            </a:r>
          </a:p>
        </p:txBody>
      </p:sp>
      <p:sp>
        <p:nvSpPr>
          <p:cNvPr id="25" name="Rectangle 24"/>
          <p:cNvSpPr/>
          <p:nvPr/>
        </p:nvSpPr>
        <p:spPr>
          <a:xfrm>
            <a:off x="4112417" y="5360940"/>
            <a:ext cx="1562932" cy="1026005"/>
          </a:xfrm>
          <a:prstGeom prst="rect">
            <a:avLst/>
          </a:prstGeom>
          <a:solidFill>
            <a:schemeClr val="accent2">
              <a:lumMod val="75000"/>
            </a:schemeClr>
          </a:solidFill>
          <a:ln w="762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smtClean="0">
                <a:solidFill>
                  <a:srgbClr val="FFFF00"/>
                </a:solidFill>
                <a:effectLst>
                  <a:outerShdw blurRad="38100" dist="38100" dir="2700000" algn="tl">
                    <a:srgbClr val="000000">
                      <a:alpha val="43137"/>
                    </a:srgbClr>
                  </a:outerShdw>
                </a:effectLst>
              </a:rPr>
              <a:t> ট </a:t>
            </a:r>
            <a:endParaRPr lang="en-US" sz="4000" dirty="0">
              <a:solidFill>
                <a:srgbClr val="FFFF00"/>
              </a:solidFill>
              <a:effectLst>
                <a:outerShdw blurRad="38100" dist="38100" dir="2700000" algn="tl">
                  <a:srgbClr val="000000">
                    <a:alpha val="43137"/>
                  </a:srgbClr>
                </a:outerShdw>
              </a:effectLst>
            </a:endParaRPr>
          </a:p>
        </p:txBody>
      </p:sp>
      <p:sp>
        <p:nvSpPr>
          <p:cNvPr id="26" name="Rectangle 25"/>
          <p:cNvSpPr/>
          <p:nvPr/>
        </p:nvSpPr>
        <p:spPr>
          <a:xfrm>
            <a:off x="5868789" y="5360940"/>
            <a:ext cx="1759891" cy="1026005"/>
          </a:xfrm>
          <a:prstGeom prst="rect">
            <a:avLst/>
          </a:prstGeom>
          <a:solidFill>
            <a:srgbClr val="C00000"/>
          </a:solidFill>
          <a:ln w="762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err="1" smtClean="0">
                <a:effectLst>
                  <a:outerShdw blurRad="38100" dist="38100" dir="2700000" algn="tl">
                    <a:srgbClr val="000000">
                      <a:alpha val="43137"/>
                    </a:srgbClr>
                  </a:outerShdw>
                </a:effectLst>
              </a:rPr>
              <a:t>সৃষ্টি</a:t>
            </a:r>
            <a:endParaRPr lang="en-US" sz="4000" dirty="0">
              <a:effectLst>
                <a:outerShdw blurRad="38100" dist="38100" dir="2700000" algn="tl">
                  <a:srgbClr val="000000">
                    <a:alpha val="43137"/>
                  </a:srgbClr>
                </a:outerShdw>
              </a:effectLst>
            </a:endParaRPr>
          </a:p>
        </p:txBody>
      </p:sp>
      <p:sp>
        <p:nvSpPr>
          <p:cNvPr id="27" name="Rectangle 26"/>
          <p:cNvSpPr/>
          <p:nvPr/>
        </p:nvSpPr>
        <p:spPr>
          <a:xfrm>
            <a:off x="7833864" y="5360940"/>
            <a:ext cx="1776759" cy="1026005"/>
          </a:xfrm>
          <a:prstGeom prst="rect">
            <a:avLst/>
          </a:prstGeom>
          <a:solidFill>
            <a:srgbClr val="C00000"/>
          </a:solidFill>
          <a:ln w="762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smtClean="0">
                <a:effectLst>
                  <a:outerShdw blurRad="38100" dist="38100" dir="2700000" algn="tl">
                    <a:srgbClr val="000000">
                      <a:alpha val="43137"/>
                    </a:srgbClr>
                  </a:outerShdw>
                </a:effectLst>
              </a:rPr>
              <a:t> </a:t>
            </a:r>
            <a:r>
              <a:rPr lang="en-US" sz="4000" dirty="0" err="1" smtClean="0">
                <a:effectLst>
                  <a:outerShdw blurRad="38100" dist="38100" dir="2700000" algn="tl">
                    <a:srgbClr val="000000">
                      <a:alpha val="43137"/>
                    </a:srgbClr>
                  </a:outerShdw>
                </a:effectLst>
              </a:rPr>
              <a:t>বৃষ্টি</a:t>
            </a:r>
            <a:endParaRPr lang="en-US" sz="4000" dirty="0">
              <a:effectLst>
                <a:outerShdw blurRad="38100" dist="38100" dir="2700000" algn="tl">
                  <a:srgbClr val="000000">
                    <a:alpha val="43137"/>
                  </a:srgbClr>
                </a:outerShdw>
              </a:effectLst>
            </a:endParaRPr>
          </a:p>
        </p:txBody>
      </p:sp>
      <p:sp>
        <p:nvSpPr>
          <p:cNvPr id="28" name="Rectangle 27"/>
          <p:cNvSpPr/>
          <p:nvPr/>
        </p:nvSpPr>
        <p:spPr>
          <a:xfrm>
            <a:off x="9797179" y="5360940"/>
            <a:ext cx="1786438" cy="1026005"/>
          </a:xfrm>
          <a:prstGeom prst="rect">
            <a:avLst/>
          </a:prstGeom>
          <a:solidFill>
            <a:srgbClr val="C00000"/>
          </a:solidFill>
          <a:ln w="762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smtClean="0">
                <a:effectLst>
                  <a:outerShdw blurRad="38100" dist="38100" dir="2700000" algn="tl">
                    <a:srgbClr val="000000">
                      <a:alpha val="43137"/>
                    </a:srgbClr>
                  </a:outerShdw>
                </a:effectLst>
              </a:rPr>
              <a:t> </a:t>
            </a:r>
            <a:r>
              <a:rPr lang="en-US" sz="4000" dirty="0" err="1" smtClean="0">
                <a:effectLst>
                  <a:outerShdw blurRad="38100" dist="38100" dir="2700000" algn="tl">
                    <a:srgbClr val="000000">
                      <a:alpha val="43137"/>
                    </a:srgbClr>
                  </a:outerShdw>
                </a:effectLst>
              </a:rPr>
              <a:t>দৃষ্টি</a:t>
            </a:r>
            <a:r>
              <a:rPr lang="en-US" sz="4000" dirty="0" smtClean="0">
                <a:effectLst>
                  <a:outerShdw blurRad="38100" dist="38100" dir="2700000" algn="tl">
                    <a:srgbClr val="000000">
                      <a:alpha val="43137"/>
                    </a:srgbClr>
                  </a:outerShdw>
                </a:effectLst>
              </a:rPr>
              <a:t> </a:t>
            </a:r>
            <a:endParaRPr lang="en-US" sz="4000" dirty="0">
              <a:effectLst>
                <a:outerShdw blurRad="38100" dist="38100" dir="2700000" algn="tl">
                  <a:srgbClr val="000000">
                    <a:alpha val="43137"/>
                  </a:srgbClr>
                </a:outerShdw>
              </a:effectLst>
            </a:endParaRPr>
          </a:p>
        </p:txBody>
      </p:sp>
      <p:sp>
        <p:nvSpPr>
          <p:cNvPr id="29" name="Frame 28"/>
          <p:cNvSpPr/>
          <p:nvPr/>
        </p:nvSpPr>
        <p:spPr>
          <a:xfrm>
            <a:off x="0" y="0"/>
            <a:ext cx="12192000" cy="6858000"/>
          </a:xfrm>
          <a:prstGeom prst="frame">
            <a:avLst>
              <a:gd name="adj1" fmla="val 2868"/>
            </a:avLst>
          </a:prstGeom>
          <a:solidFill>
            <a:srgbClr val="FFFF00"/>
          </a:solidFill>
          <a:ln>
            <a:solidFill>
              <a:srgbClr val="00B0F0"/>
            </a:solidFill>
          </a:ln>
          <a:scene3d>
            <a:camera prst="orthographicFront"/>
            <a:lightRig rig="threePt" dir="t"/>
          </a:scene3d>
          <a:sp3d>
            <a:bevelT prst="slop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Tree>
    <p:extLst>
      <p:ext uri="{BB962C8B-B14F-4D97-AF65-F5344CB8AC3E}">
        <p14:creationId xmlns:p14="http://schemas.microsoft.com/office/powerpoint/2010/main" val="3633398916"/>
      </p:ext>
    </p:extLst>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7"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900" decel="100000" fill="hold"/>
                                        <p:tgtEl>
                                          <p:spTgt spid="3"/>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par>
                                <p:cTn id="11" presetID="37" presetClass="entr" presetSubtype="0" fill="hold" grpId="0" nodeType="with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fade">
                                      <p:cBhvr>
                                        <p:cTn id="13" dur="1000"/>
                                        <p:tgtEl>
                                          <p:spTgt spid="10"/>
                                        </p:tgtEl>
                                      </p:cBhvr>
                                    </p:animEffect>
                                    <p:anim calcmode="lin" valueType="num">
                                      <p:cBhvr>
                                        <p:cTn id="14" dur="1000" fill="hold"/>
                                        <p:tgtEl>
                                          <p:spTgt spid="10"/>
                                        </p:tgtEl>
                                        <p:attrNameLst>
                                          <p:attrName>ppt_x</p:attrName>
                                        </p:attrNameLst>
                                      </p:cBhvr>
                                      <p:tavLst>
                                        <p:tav tm="0">
                                          <p:val>
                                            <p:strVal val="#ppt_x"/>
                                          </p:val>
                                        </p:tav>
                                        <p:tav tm="100000">
                                          <p:val>
                                            <p:strVal val="#ppt_x"/>
                                          </p:val>
                                        </p:tav>
                                      </p:tavLst>
                                    </p:anim>
                                    <p:anim calcmode="lin" valueType="num">
                                      <p:cBhvr>
                                        <p:cTn id="15" dur="900" decel="100000" fill="hold"/>
                                        <p:tgtEl>
                                          <p:spTgt spid="10"/>
                                        </p:tgtEl>
                                        <p:attrNameLst>
                                          <p:attrName>ppt_y</p:attrName>
                                        </p:attrNameLst>
                                      </p:cBhvr>
                                      <p:tavLst>
                                        <p:tav tm="0">
                                          <p:val>
                                            <p:strVal val="#ppt_y+1"/>
                                          </p:val>
                                        </p:tav>
                                        <p:tav tm="100000">
                                          <p:val>
                                            <p:strVal val="#ppt_y-.03"/>
                                          </p:val>
                                        </p:tav>
                                      </p:tavLst>
                                    </p:anim>
                                    <p:anim calcmode="lin" valueType="num">
                                      <p:cBhvr>
                                        <p:cTn id="16"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par>
                                <p:cTn id="17" presetID="37" presetClass="entr" presetSubtype="0" fill="hold" grpId="0" nodeType="with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fade">
                                      <p:cBhvr>
                                        <p:cTn id="19" dur="1000"/>
                                        <p:tgtEl>
                                          <p:spTgt spid="9"/>
                                        </p:tgtEl>
                                      </p:cBhvr>
                                    </p:animEffect>
                                    <p:anim calcmode="lin" valueType="num">
                                      <p:cBhvr>
                                        <p:cTn id="20" dur="1000" fill="hold"/>
                                        <p:tgtEl>
                                          <p:spTgt spid="9"/>
                                        </p:tgtEl>
                                        <p:attrNameLst>
                                          <p:attrName>ppt_x</p:attrName>
                                        </p:attrNameLst>
                                      </p:cBhvr>
                                      <p:tavLst>
                                        <p:tav tm="0">
                                          <p:val>
                                            <p:strVal val="#ppt_x"/>
                                          </p:val>
                                        </p:tav>
                                        <p:tav tm="100000">
                                          <p:val>
                                            <p:strVal val="#ppt_x"/>
                                          </p:val>
                                        </p:tav>
                                      </p:tavLst>
                                    </p:anim>
                                    <p:anim calcmode="lin" valueType="num">
                                      <p:cBhvr>
                                        <p:cTn id="21" dur="900" decel="100000" fill="hold"/>
                                        <p:tgtEl>
                                          <p:spTgt spid="9"/>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par>
                                <p:cTn id="23" presetID="37" presetClass="entr" presetSubtype="0" fill="hold" grpId="0" nodeType="withEffect">
                                  <p:stCondLst>
                                    <p:cond delay="0"/>
                                  </p:stCondLst>
                                  <p:childTnLst>
                                    <p:set>
                                      <p:cBhvr>
                                        <p:cTn id="24" dur="1" fill="hold">
                                          <p:stCondLst>
                                            <p:cond delay="0"/>
                                          </p:stCondLst>
                                        </p:cTn>
                                        <p:tgtEl>
                                          <p:spTgt spid="21"/>
                                        </p:tgtEl>
                                        <p:attrNameLst>
                                          <p:attrName>style.visibility</p:attrName>
                                        </p:attrNameLst>
                                      </p:cBhvr>
                                      <p:to>
                                        <p:strVal val="visible"/>
                                      </p:to>
                                    </p:set>
                                    <p:animEffect transition="in" filter="fade">
                                      <p:cBhvr>
                                        <p:cTn id="25" dur="1000"/>
                                        <p:tgtEl>
                                          <p:spTgt spid="21"/>
                                        </p:tgtEl>
                                      </p:cBhvr>
                                    </p:animEffect>
                                    <p:anim calcmode="lin" valueType="num">
                                      <p:cBhvr>
                                        <p:cTn id="26" dur="1000" fill="hold"/>
                                        <p:tgtEl>
                                          <p:spTgt spid="21"/>
                                        </p:tgtEl>
                                        <p:attrNameLst>
                                          <p:attrName>ppt_x</p:attrName>
                                        </p:attrNameLst>
                                      </p:cBhvr>
                                      <p:tavLst>
                                        <p:tav tm="0">
                                          <p:val>
                                            <p:strVal val="#ppt_x"/>
                                          </p:val>
                                        </p:tav>
                                        <p:tav tm="100000">
                                          <p:val>
                                            <p:strVal val="#ppt_x"/>
                                          </p:val>
                                        </p:tav>
                                      </p:tavLst>
                                    </p:anim>
                                    <p:anim calcmode="lin" valueType="num">
                                      <p:cBhvr>
                                        <p:cTn id="27" dur="900" decel="100000" fill="hold"/>
                                        <p:tgtEl>
                                          <p:spTgt spid="21"/>
                                        </p:tgtEl>
                                        <p:attrNameLst>
                                          <p:attrName>ppt_y</p:attrName>
                                        </p:attrNameLst>
                                      </p:cBhvr>
                                      <p:tavLst>
                                        <p:tav tm="0">
                                          <p:val>
                                            <p:strVal val="#ppt_y+1"/>
                                          </p:val>
                                        </p:tav>
                                        <p:tav tm="100000">
                                          <p:val>
                                            <p:strVal val="#ppt_y-.03"/>
                                          </p:val>
                                        </p:tav>
                                      </p:tavLst>
                                    </p:anim>
                                    <p:anim calcmode="lin" valueType="num">
                                      <p:cBhvr>
                                        <p:cTn id="28"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30" presetClass="entr" presetSubtype="0" fill="hold" grpId="0" nodeType="clickEffect">
                                  <p:stCondLst>
                                    <p:cond delay="0"/>
                                  </p:stCondLst>
                                  <p:childTnLst>
                                    <p:set>
                                      <p:cBhvr>
                                        <p:cTn id="32" dur="1" fill="hold">
                                          <p:stCondLst>
                                            <p:cond delay="0"/>
                                          </p:stCondLst>
                                        </p:cTn>
                                        <p:tgtEl>
                                          <p:spTgt spid="4"/>
                                        </p:tgtEl>
                                        <p:attrNameLst>
                                          <p:attrName>style.visibility</p:attrName>
                                        </p:attrNameLst>
                                      </p:cBhvr>
                                      <p:to>
                                        <p:strVal val="visible"/>
                                      </p:to>
                                    </p:set>
                                    <p:animEffect transition="in" filter="fade">
                                      <p:cBhvr>
                                        <p:cTn id="33" dur="800" decel="100000"/>
                                        <p:tgtEl>
                                          <p:spTgt spid="4"/>
                                        </p:tgtEl>
                                      </p:cBhvr>
                                    </p:animEffect>
                                    <p:anim calcmode="lin" valueType="num">
                                      <p:cBhvr>
                                        <p:cTn id="34" dur="800" decel="100000" fill="hold"/>
                                        <p:tgtEl>
                                          <p:spTgt spid="4"/>
                                        </p:tgtEl>
                                        <p:attrNameLst>
                                          <p:attrName>style.rotation</p:attrName>
                                        </p:attrNameLst>
                                      </p:cBhvr>
                                      <p:tavLst>
                                        <p:tav tm="0">
                                          <p:val>
                                            <p:fltVal val="-90"/>
                                          </p:val>
                                        </p:tav>
                                        <p:tav tm="100000">
                                          <p:val>
                                            <p:fltVal val="0"/>
                                          </p:val>
                                        </p:tav>
                                      </p:tavLst>
                                    </p:anim>
                                    <p:anim calcmode="lin" valueType="num">
                                      <p:cBhvr>
                                        <p:cTn id="35" dur="800" decel="100000" fill="hold"/>
                                        <p:tgtEl>
                                          <p:spTgt spid="4"/>
                                        </p:tgtEl>
                                        <p:attrNameLst>
                                          <p:attrName>ppt_x</p:attrName>
                                        </p:attrNameLst>
                                      </p:cBhvr>
                                      <p:tavLst>
                                        <p:tav tm="0">
                                          <p:val>
                                            <p:strVal val="#ppt_x+0.4"/>
                                          </p:val>
                                        </p:tav>
                                        <p:tav tm="100000">
                                          <p:val>
                                            <p:strVal val="#ppt_x-0.05"/>
                                          </p:val>
                                        </p:tav>
                                      </p:tavLst>
                                    </p:anim>
                                    <p:anim calcmode="lin" valueType="num">
                                      <p:cBhvr>
                                        <p:cTn id="36" dur="800" decel="100000" fill="hold"/>
                                        <p:tgtEl>
                                          <p:spTgt spid="4"/>
                                        </p:tgtEl>
                                        <p:attrNameLst>
                                          <p:attrName>ppt_y</p:attrName>
                                        </p:attrNameLst>
                                      </p:cBhvr>
                                      <p:tavLst>
                                        <p:tav tm="0">
                                          <p:val>
                                            <p:strVal val="#ppt_y-0.4"/>
                                          </p:val>
                                        </p:tav>
                                        <p:tav tm="100000">
                                          <p:val>
                                            <p:strVal val="#ppt_y+0.1"/>
                                          </p:val>
                                        </p:tav>
                                      </p:tavLst>
                                    </p:anim>
                                    <p:anim calcmode="lin" valueType="num">
                                      <p:cBhvr>
                                        <p:cTn id="37" dur="200" accel="100000" fill="hold">
                                          <p:stCondLst>
                                            <p:cond delay="800"/>
                                          </p:stCondLst>
                                        </p:cTn>
                                        <p:tgtEl>
                                          <p:spTgt spid="4"/>
                                        </p:tgtEl>
                                        <p:attrNameLst>
                                          <p:attrName>ppt_x</p:attrName>
                                        </p:attrNameLst>
                                      </p:cBhvr>
                                      <p:tavLst>
                                        <p:tav tm="0">
                                          <p:val>
                                            <p:strVal val="#ppt_x-0.05"/>
                                          </p:val>
                                        </p:tav>
                                        <p:tav tm="100000">
                                          <p:val>
                                            <p:strVal val="#ppt_x"/>
                                          </p:val>
                                        </p:tav>
                                      </p:tavLst>
                                    </p:anim>
                                    <p:anim calcmode="lin" valueType="num">
                                      <p:cBhvr>
                                        <p:cTn id="38" dur="200" accel="100000" fill="hold">
                                          <p:stCondLst>
                                            <p:cond delay="800"/>
                                          </p:stCondLst>
                                        </p:cTn>
                                        <p:tgtEl>
                                          <p:spTgt spid="4"/>
                                        </p:tgtEl>
                                        <p:attrNameLst>
                                          <p:attrName>ppt_y</p:attrName>
                                        </p:attrNameLst>
                                      </p:cBhvr>
                                      <p:tavLst>
                                        <p:tav tm="0">
                                          <p:val>
                                            <p:strVal val="#ppt_y+0.1"/>
                                          </p:val>
                                        </p:tav>
                                        <p:tav tm="100000">
                                          <p:val>
                                            <p:strVal val="#ppt_y"/>
                                          </p:val>
                                        </p:tav>
                                      </p:tavLst>
                                    </p:anim>
                                  </p:childTnLst>
                                </p:cTn>
                              </p:par>
                              <p:par>
                                <p:cTn id="39" presetID="30" presetClass="entr" presetSubtype="0" fill="hold" grpId="0" nodeType="withEffect">
                                  <p:stCondLst>
                                    <p:cond delay="0"/>
                                  </p:stCondLst>
                                  <p:childTnLst>
                                    <p:set>
                                      <p:cBhvr>
                                        <p:cTn id="40" dur="1" fill="hold">
                                          <p:stCondLst>
                                            <p:cond delay="0"/>
                                          </p:stCondLst>
                                        </p:cTn>
                                        <p:tgtEl>
                                          <p:spTgt spid="5"/>
                                        </p:tgtEl>
                                        <p:attrNameLst>
                                          <p:attrName>style.visibility</p:attrName>
                                        </p:attrNameLst>
                                      </p:cBhvr>
                                      <p:to>
                                        <p:strVal val="visible"/>
                                      </p:to>
                                    </p:set>
                                    <p:animEffect transition="in" filter="fade">
                                      <p:cBhvr>
                                        <p:cTn id="41" dur="800" decel="100000"/>
                                        <p:tgtEl>
                                          <p:spTgt spid="5"/>
                                        </p:tgtEl>
                                      </p:cBhvr>
                                    </p:animEffect>
                                    <p:anim calcmode="lin" valueType="num">
                                      <p:cBhvr>
                                        <p:cTn id="42" dur="800" decel="100000" fill="hold"/>
                                        <p:tgtEl>
                                          <p:spTgt spid="5"/>
                                        </p:tgtEl>
                                        <p:attrNameLst>
                                          <p:attrName>style.rotation</p:attrName>
                                        </p:attrNameLst>
                                      </p:cBhvr>
                                      <p:tavLst>
                                        <p:tav tm="0">
                                          <p:val>
                                            <p:fltVal val="-90"/>
                                          </p:val>
                                        </p:tav>
                                        <p:tav tm="100000">
                                          <p:val>
                                            <p:fltVal val="0"/>
                                          </p:val>
                                        </p:tav>
                                      </p:tavLst>
                                    </p:anim>
                                    <p:anim calcmode="lin" valueType="num">
                                      <p:cBhvr>
                                        <p:cTn id="43" dur="800" decel="100000" fill="hold"/>
                                        <p:tgtEl>
                                          <p:spTgt spid="5"/>
                                        </p:tgtEl>
                                        <p:attrNameLst>
                                          <p:attrName>ppt_x</p:attrName>
                                        </p:attrNameLst>
                                      </p:cBhvr>
                                      <p:tavLst>
                                        <p:tav tm="0">
                                          <p:val>
                                            <p:strVal val="#ppt_x+0.4"/>
                                          </p:val>
                                        </p:tav>
                                        <p:tav tm="100000">
                                          <p:val>
                                            <p:strVal val="#ppt_x-0.05"/>
                                          </p:val>
                                        </p:tav>
                                      </p:tavLst>
                                    </p:anim>
                                    <p:anim calcmode="lin" valueType="num">
                                      <p:cBhvr>
                                        <p:cTn id="44" dur="800" decel="100000" fill="hold"/>
                                        <p:tgtEl>
                                          <p:spTgt spid="5"/>
                                        </p:tgtEl>
                                        <p:attrNameLst>
                                          <p:attrName>ppt_y</p:attrName>
                                        </p:attrNameLst>
                                      </p:cBhvr>
                                      <p:tavLst>
                                        <p:tav tm="0">
                                          <p:val>
                                            <p:strVal val="#ppt_y-0.4"/>
                                          </p:val>
                                        </p:tav>
                                        <p:tav tm="100000">
                                          <p:val>
                                            <p:strVal val="#ppt_y+0.1"/>
                                          </p:val>
                                        </p:tav>
                                      </p:tavLst>
                                    </p:anim>
                                    <p:anim calcmode="lin" valueType="num">
                                      <p:cBhvr>
                                        <p:cTn id="45" dur="200" accel="100000" fill="hold">
                                          <p:stCondLst>
                                            <p:cond delay="800"/>
                                          </p:stCondLst>
                                        </p:cTn>
                                        <p:tgtEl>
                                          <p:spTgt spid="5"/>
                                        </p:tgtEl>
                                        <p:attrNameLst>
                                          <p:attrName>ppt_x</p:attrName>
                                        </p:attrNameLst>
                                      </p:cBhvr>
                                      <p:tavLst>
                                        <p:tav tm="0">
                                          <p:val>
                                            <p:strVal val="#ppt_x-0.05"/>
                                          </p:val>
                                        </p:tav>
                                        <p:tav tm="100000">
                                          <p:val>
                                            <p:strVal val="#ppt_x"/>
                                          </p:val>
                                        </p:tav>
                                      </p:tavLst>
                                    </p:anim>
                                    <p:anim calcmode="lin" valueType="num">
                                      <p:cBhvr>
                                        <p:cTn id="46" dur="200" accel="100000" fill="hold">
                                          <p:stCondLst>
                                            <p:cond delay="800"/>
                                          </p:stCondLst>
                                        </p:cTn>
                                        <p:tgtEl>
                                          <p:spTgt spid="5"/>
                                        </p:tgtEl>
                                        <p:attrNameLst>
                                          <p:attrName>ppt_y</p:attrName>
                                        </p:attrNameLst>
                                      </p:cBhvr>
                                      <p:tavLst>
                                        <p:tav tm="0">
                                          <p:val>
                                            <p:strVal val="#ppt_y+0.1"/>
                                          </p:val>
                                        </p:tav>
                                        <p:tav tm="100000">
                                          <p:val>
                                            <p:strVal val="#ppt_y"/>
                                          </p:val>
                                        </p:tav>
                                      </p:tavLst>
                                    </p:anim>
                                  </p:childTnLst>
                                </p:cTn>
                              </p:par>
                            </p:childTnLst>
                          </p:cTn>
                        </p:par>
                      </p:childTnLst>
                    </p:cTn>
                  </p:par>
                  <p:par>
                    <p:cTn id="47" fill="hold">
                      <p:stCondLst>
                        <p:cond delay="indefinite"/>
                      </p:stCondLst>
                      <p:childTnLst>
                        <p:par>
                          <p:cTn id="48" fill="hold">
                            <p:stCondLst>
                              <p:cond delay="0"/>
                            </p:stCondLst>
                            <p:childTnLst>
                              <p:par>
                                <p:cTn id="49" presetID="15" presetClass="entr" presetSubtype="0" fill="hold" grpId="0" nodeType="clickEffect">
                                  <p:stCondLst>
                                    <p:cond delay="0"/>
                                  </p:stCondLst>
                                  <p:childTnLst>
                                    <p:set>
                                      <p:cBhvr>
                                        <p:cTn id="50" dur="1" fill="hold">
                                          <p:stCondLst>
                                            <p:cond delay="0"/>
                                          </p:stCondLst>
                                        </p:cTn>
                                        <p:tgtEl>
                                          <p:spTgt spid="6"/>
                                        </p:tgtEl>
                                        <p:attrNameLst>
                                          <p:attrName>style.visibility</p:attrName>
                                        </p:attrNameLst>
                                      </p:cBhvr>
                                      <p:to>
                                        <p:strVal val="visible"/>
                                      </p:to>
                                    </p:set>
                                    <p:anim calcmode="lin" valueType="num">
                                      <p:cBhvr>
                                        <p:cTn id="51" dur="1000" fill="hold"/>
                                        <p:tgtEl>
                                          <p:spTgt spid="6"/>
                                        </p:tgtEl>
                                        <p:attrNameLst>
                                          <p:attrName>ppt_w</p:attrName>
                                        </p:attrNameLst>
                                      </p:cBhvr>
                                      <p:tavLst>
                                        <p:tav tm="0">
                                          <p:val>
                                            <p:fltVal val="0"/>
                                          </p:val>
                                        </p:tav>
                                        <p:tav tm="100000">
                                          <p:val>
                                            <p:strVal val="#ppt_w"/>
                                          </p:val>
                                        </p:tav>
                                      </p:tavLst>
                                    </p:anim>
                                    <p:anim calcmode="lin" valueType="num">
                                      <p:cBhvr>
                                        <p:cTn id="52" dur="1000" fill="hold"/>
                                        <p:tgtEl>
                                          <p:spTgt spid="6"/>
                                        </p:tgtEl>
                                        <p:attrNameLst>
                                          <p:attrName>ppt_h</p:attrName>
                                        </p:attrNameLst>
                                      </p:cBhvr>
                                      <p:tavLst>
                                        <p:tav tm="0">
                                          <p:val>
                                            <p:fltVal val="0"/>
                                          </p:val>
                                        </p:tav>
                                        <p:tav tm="100000">
                                          <p:val>
                                            <p:strVal val="#ppt_h"/>
                                          </p:val>
                                        </p:tav>
                                      </p:tavLst>
                                    </p:anim>
                                    <p:anim calcmode="lin" valueType="num">
                                      <p:cBhvr>
                                        <p:cTn id="53" dur="1000" fill="hold"/>
                                        <p:tgtEl>
                                          <p:spTgt spid="6"/>
                                        </p:tgtEl>
                                        <p:attrNameLst>
                                          <p:attrName>ppt_x</p:attrName>
                                        </p:attrNameLst>
                                      </p:cBhvr>
                                      <p:tavLst>
                                        <p:tav tm="0" fmla="#ppt_x+(cos(-2*pi*(1-$))*-#ppt_x-sin(-2*pi*(1-$))*(1-#ppt_y))*(1-$)">
                                          <p:val>
                                            <p:fltVal val="0"/>
                                          </p:val>
                                        </p:tav>
                                        <p:tav tm="100000">
                                          <p:val>
                                            <p:fltVal val="1"/>
                                          </p:val>
                                        </p:tav>
                                      </p:tavLst>
                                    </p:anim>
                                    <p:anim calcmode="lin" valueType="num">
                                      <p:cBhvr>
                                        <p:cTn id="54" dur="1000" fill="hold"/>
                                        <p:tgtEl>
                                          <p:spTgt spid="6"/>
                                        </p:tgtEl>
                                        <p:attrNameLst>
                                          <p:attrName>ppt_y</p:attrName>
                                        </p:attrNameLst>
                                      </p:cBhvr>
                                      <p:tavLst>
                                        <p:tav tm="0" fmla="#ppt_y+(sin(-2*pi*(1-$))*-#ppt_x+cos(-2*pi*(1-$))*(1-#ppt_y))*(1-$)">
                                          <p:val>
                                            <p:fltVal val="0"/>
                                          </p:val>
                                        </p:tav>
                                        <p:tav tm="100000">
                                          <p:val>
                                            <p:fltVal val="1"/>
                                          </p:val>
                                        </p:tav>
                                      </p:tavLst>
                                    </p:anim>
                                  </p:childTnLst>
                                </p:cTn>
                              </p:par>
                              <p:par>
                                <p:cTn id="55" presetID="15" presetClass="entr" presetSubtype="0" fill="hold" grpId="0" nodeType="withEffect">
                                  <p:stCondLst>
                                    <p:cond delay="0"/>
                                  </p:stCondLst>
                                  <p:childTnLst>
                                    <p:set>
                                      <p:cBhvr>
                                        <p:cTn id="56" dur="1" fill="hold">
                                          <p:stCondLst>
                                            <p:cond delay="0"/>
                                          </p:stCondLst>
                                        </p:cTn>
                                        <p:tgtEl>
                                          <p:spTgt spid="7"/>
                                        </p:tgtEl>
                                        <p:attrNameLst>
                                          <p:attrName>style.visibility</p:attrName>
                                        </p:attrNameLst>
                                      </p:cBhvr>
                                      <p:to>
                                        <p:strVal val="visible"/>
                                      </p:to>
                                    </p:set>
                                    <p:anim calcmode="lin" valueType="num">
                                      <p:cBhvr>
                                        <p:cTn id="57" dur="1000" fill="hold"/>
                                        <p:tgtEl>
                                          <p:spTgt spid="7"/>
                                        </p:tgtEl>
                                        <p:attrNameLst>
                                          <p:attrName>ppt_w</p:attrName>
                                        </p:attrNameLst>
                                      </p:cBhvr>
                                      <p:tavLst>
                                        <p:tav tm="0">
                                          <p:val>
                                            <p:fltVal val="0"/>
                                          </p:val>
                                        </p:tav>
                                        <p:tav tm="100000">
                                          <p:val>
                                            <p:strVal val="#ppt_w"/>
                                          </p:val>
                                        </p:tav>
                                      </p:tavLst>
                                    </p:anim>
                                    <p:anim calcmode="lin" valueType="num">
                                      <p:cBhvr>
                                        <p:cTn id="58" dur="1000" fill="hold"/>
                                        <p:tgtEl>
                                          <p:spTgt spid="7"/>
                                        </p:tgtEl>
                                        <p:attrNameLst>
                                          <p:attrName>ppt_h</p:attrName>
                                        </p:attrNameLst>
                                      </p:cBhvr>
                                      <p:tavLst>
                                        <p:tav tm="0">
                                          <p:val>
                                            <p:fltVal val="0"/>
                                          </p:val>
                                        </p:tav>
                                        <p:tav tm="100000">
                                          <p:val>
                                            <p:strVal val="#ppt_h"/>
                                          </p:val>
                                        </p:tav>
                                      </p:tavLst>
                                    </p:anim>
                                    <p:anim calcmode="lin" valueType="num">
                                      <p:cBhvr>
                                        <p:cTn id="59"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60" dur="1000" fill="hold"/>
                                        <p:tgtEl>
                                          <p:spTgt spid="7"/>
                                        </p:tgtEl>
                                        <p:attrNameLst>
                                          <p:attrName>ppt_y</p:attrName>
                                        </p:attrNameLst>
                                      </p:cBhvr>
                                      <p:tavLst>
                                        <p:tav tm="0" fmla="#ppt_y+(sin(-2*pi*(1-$))*-#ppt_x+cos(-2*pi*(1-$))*(1-#ppt_y))*(1-$)">
                                          <p:val>
                                            <p:fltVal val="0"/>
                                          </p:val>
                                        </p:tav>
                                        <p:tav tm="100000">
                                          <p:val>
                                            <p:fltVal val="1"/>
                                          </p:val>
                                        </p:tav>
                                      </p:tavLst>
                                    </p:anim>
                                  </p:childTnLst>
                                </p:cTn>
                              </p:par>
                              <p:par>
                                <p:cTn id="61" presetID="15" presetClass="entr" presetSubtype="0" fill="hold" grpId="0" nodeType="withEffect">
                                  <p:stCondLst>
                                    <p:cond delay="0"/>
                                  </p:stCondLst>
                                  <p:childTnLst>
                                    <p:set>
                                      <p:cBhvr>
                                        <p:cTn id="62" dur="1" fill="hold">
                                          <p:stCondLst>
                                            <p:cond delay="0"/>
                                          </p:stCondLst>
                                        </p:cTn>
                                        <p:tgtEl>
                                          <p:spTgt spid="8"/>
                                        </p:tgtEl>
                                        <p:attrNameLst>
                                          <p:attrName>style.visibility</p:attrName>
                                        </p:attrNameLst>
                                      </p:cBhvr>
                                      <p:to>
                                        <p:strVal val="visible"/>
                                      </p:to>
                                    </p:set>
                                    <p:anim calcmode="lin" valueType="num">
                                      <p:cBhvr>
                                        <p:cTn id="63" dur="1000" fill="hold"/>
                                        <p:tgtEl>
                                          <p:spTgt spid="8"/>
                                        </p:tgtEl>
                                        <p:attrNameLst>
                                          <p:attrName>ppt_w</p:attrName>
                                        </p:attrNameLst>
                                      </p:cBhvr>
                                      <p:tavLst>
                                        <p:tav tm="0">
                                          <p:val>
                                            <p:fltVal val="0"/>
                                          </p:val>
                                        </p:tav>
                                        <p:tav tm="100000">
                                          <p:val>
                                            <p:strVal val="#ppt_w"/>
                                          </p:val>
                                        </p:tav>
                                      </p:tavLst>
                                    </p:anim>
                                    <p:anim calcmode="lin" valueType="num">
                                      <p:cBhvr>
                                        <p:cTn id="64" dur="1000" fill="hold"/>
                                        <p:tgtEl>
                                          <p:spTgt spid="8"/>
                                        </p:tgtEl>
                                        <p:attrNameLst>
                                          <p:attrName>ppt_h</p:attrName>
                                        </p:attrNameLst>
                                      </p:cBhvr>
                                      <p:tavLst>
                                        <p:tav tm="0">
                                          <p:val>
                                            <p:fltVal val="0"/>
                                          </p:val>
                                        </p:tav>
                                        <p:tav tm="100000">
                                          <p:val>
                                            <p:strVal val="#ppt_h"/>
                                          </p:val>
                                        </p:tav>
                                      </p:tavLst>
                                    </p:anim>
                                    <p:anim calcmode="lin" valueType="num">
                                      <p:cBhvr>
                                        <p:cTn id="65" dur="1000" fill="hold"/>
                                        <p:tgtEl>
                                          <p:spTgt spid="8"/>
                                        </p:tgtEl>
                                        <p:attrNameLst>
                                          <p:attrName>ppt_x</p:attrName>
                                        </p:attrNameLst>
                                      </p:cBhvr>
                                      <p:tavLst>
                                        <p:tav tm="0" fmla="#ppt_x+(cos(-2*pi*(1-$))*-#ppt_x-sin(-2*pi*(1-$))*(1-#ppt_y))*(1-$)">
                                          <p:val>
                                            <p:fltVal val="0"/>
                                          </p:val>
                                        </p:tav>
                                        <p:tav tm="100000">
                                          <p:val>
                                            <p:fltVal val="1"/>
                                          </p:val>
                                        </p:tav>
                                      </p:tavLst>
                                    </p:anim>
                                    <p:anim calcmode="lin" valueType="num">
                                      <p:cBhvr>
                                        <p:cTn id="66" dur="1000" fill="hold"/>
                                        <p:tgtEl>
                                          <p:spTgt spid="8"/>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67" fill="hold">
                      <p:stCondLst>
                        <p:cond delay="indefinite"/>
                      </p:stCondLst>
                      <p:childTnLst>
                        <p:par>
                          <p:cTn id="68" fill="hold">
                            <p:stCondLst>
                              <p:cond delay="0"/>
                            </p:stCondLst>
                            <p:childTnLst>
                              <p:par>
                                <p:cTn id="69" presetID="30" presetClass="entr" presetSubtype="0" fill="hold" grpId="0" nodeType="clickEffect">
                                  <p:stCondLst>
                                    <p:cond delay="0"/>
                                  </p:stCondLst>
                                  <p:childTnLst>
                                    <p:set>
                                      <p:cBhvr>
                                        <p:cTn id="70" dur="1" fill="hold">
                                          <p:stCondLst>
                                            <p:cond delay="0"/>
                                          </p:stCondLst>
                                        </p:cTn>
                                        <p:tgtEl>
                                          <p:spTgt spid="16"/>
                                        </p:tgtEl>
                                        <p:attrNameLst>
                                          <p:attrName>style.visibility</p:attrName>
                                        </p:attrNameLst>
                                      </p:cBhvr>
                                      <p:to>
                                        <p:strVal val="visible"/>
                                      </p:to>
                                    </p:set>
                                    <p:animEffect transition="in" filter="fade">
                                      <p:cBhvr>
                                        <p:cTn id="71" dur="800" decel="100000"/>
                                        <p:tgtEl>
                                          <p:spTgt spid="16"/>
                                        </p:tgtEl>
                                      </p:cBhvr>
                                    </p:animEffect>
                                    <p:anim calcmode="lin" valueType="num">
                                      <p:cBhvr>
                                        <p:cTn id="72" dur="800" decel="100000" fill="hold"/>
                                        <p:tgtEl>
                                          <p:spTgt spid="16"/>
                                        </p:tgtEl>
                                        <p:attrNameLst>
                                          <p:attrName>style.rotation</p:attrName>
                                        </p:attrNameLst>
                                      </p:cBhvr>
                                      <p:tavLst>
                                        <p:tav tm="0">
                                          <p:val>
                                            <p:fltVal val="-90"/>
                                          </p:val>
                                        </p:tav>
                                        <p:tav tm="100000">
                                          <p:val>
                                            <p:fltVal val="0"/>
                                          </p:val>
                                        </p:tav>
                                      </p:tavLst>
                                    </p:anim>
                                    <p:anim calcmode="lin" valueType="num">
                                      <p:cBhvr>
                                        <p:cTn id="73" dur="800" decel="100000" fill="hold"/>
                                        <p:tgtEl>
                                          <p:spTgt spid="16"/>
                                        </p:tgtEl>
                                        <p:attrNameLst>
                                          <p:attrName>ppt_x</p:attrName>
                                        </p:attrNameLst>
                                      </p:cBhvr>
                                      <p:tavLst>
                                        <p:tav tm="0">
                                          <p:val>
                                            <p:strVal val="#ppt_x+0.4"/>
                                          </p:val>
                                        </p:tav>
                                        <p:tav tm="100000">
                                          <p:val>
                                            <p:strVal val="#ppt_x-0.05"/>
                                          </p:val>
                                        </p:tav>
                                      </p:tavLst>
                                    </p:anim>
                                    <p:anim calcmode="lin" valueType="num">
                                      <p:cBhvr>
                                        <p:cTn id="74" dur="800" decel="100000" fill="hold"/>
                                        <p:tgtEl>
                                          <p:spTgt spid="16"/>
                                        </p:tgtEl>
                                        <p:attrNameLst>
                                          <p:attrName>ppt_y</p:attrName>
                                        </p:attrNameLst>
                                      </p:cBhvr>
                                      <p:tavLst>
                                        <p:tav tm="0">
                                          <p:val>
                                            <p:strVal val="#ppt_y-0.4"/>
                                          </p:val>
                                        </p:tav>
                                        <p:tav tm="100000">
                                          <p:val>
                                            <p:strVal val="#ppt_y+0.1"/>
                                          </p:val>
                                        </p:tav>
                                      </p:tavLst>
                                    </p:anim>
                                    <p:anim calcmode="lin" valueType="num">
                                      <p:cBhvr>
                                        <p:cTn id="75" dur="200" accel="100000" fill="hold">
                                          <p:stCondLst>
                                            <p:cond delay="800"/>
                                          </p:stCondLst>
                                        </p:cTn>
                                        <p:tgtEl>
                                          <p:spTgt spid="16"/>
                                        </p:tgtEl>
                                        <p:attrNameLst>
                                          <p:attrName>ppt_x</p:attrName>
                                        </p:attrNameLst>
                                      </p:cBhvr>
                                      <p:tavLst>
                                        <p:tav tm="0">
                                          <p:val>
                                            <p:strVal val="#ppt_x-0.05"/>
                                          </p:val>
                                        </p:tav>
                                        <p:tav tm="100000">
                                          <p:val>
                                            <p:strVal val="#ppt_x"/>
                                          </p:val>
                                        </p:tav>
                                      </p:tavLst>
                                    </p:anim>
                                    <p:anim calcmode="lin" valueType="num">
                                      <p:cBhvr>
                                        <p:cTn id="76" dur="200" accel="100000" fill="hold">
                                          <p:stCondLst>
                                            <p:cond delay="800"/>
                                          </p:stCondLst>
                                        </p:cTn>
                                        <p:tgtEl>
                                          <p:spTgt spid="16"/>
                                        </p:tgtEl>
                                        <p:attrNameLst>
                                          <p:attrName>ppt_y</p:attrName>
                                        </p:attrNameLst>
                                      </p:cBhvr>
                                      <p:tavLst>
                                        <p:tav tm="0">
                                          <p:val>
                                            <p:strVal val="#ppt_y+0.1"/>
                                          </p:val>
                                        </p:tav>
                                        <p:tav tm="100000">
                                          <p:val>
                                            <p:strVal val="#ppt_y"/>
                                          </p:val>
                                        </p:tav>
                                      </p:tavLst>
                                    </p:anim>
                                  </p:childTnLst>
                                </p:cTn>
                              </p:par>
                              <p:par>
                                <p:cTn id="77" presetID="30" presetClass="entr" presetSubtype="0" fill="hold" grpId="0" nodeType="withEffect">
                                  <p:stCondLst>
                                    <p:cond delay="0"/>
                                  </p:stCondLst>
                                  <p:childTnLst>
                                    <p:set>
                                      <p:cBhvr>
                                        <p:cTn id="78" dur="1" fill="hold">
                                          <p:stCondLst>
                                            <p:cond delay="0"/>
                                          </p:stCondLst>
                                        </p:cTn>
                                        <p:tgtEl>
                                          <p:spTgt spid="17"/>
                                        </p:tgtEl>
                                        <p:attrNameLst>
                                          <p:attrName>style.visibility</p:attrName>
                                        </p:attrNameLst>
                                      </p:cBhvr>
                                      <p:to>
                                        <p:strVal val="visible"/>
                                      </p:to>
                                    </p:set>
                                    <p:animEffect transition="in" filter="fade">
                                      <p:cBhvr>
                                        <p:cTn id="79" dur="800" decel="100000"/>
                                        <p:tgtEl>
                                          <p:spTgt spid="17"/>
                                        </p:tgtEl>
                                      </p:cBhvr>
                                    </p:animEffect>
                                    <p:anim calcmode="lin" valueType="num">
                                      <p:cBhvr>
                                        <p:cTn id="80" dur="800" decel="100000" fill="hold"/>
                                        <p:tgtEl>
                                          <p:spTgt spid="17"/>
                                        </p:tgtEl>
                                        <p:attrNameLst>
                                          <p:attrName>style.rotation</p:attrName>
                                        </p:attrNameLst>
                                      </p:cBhvr>
                                      <p:tavLst>
                                        <p:tav tm="0">
                                          <p:val>
                                            <p:fltVal val="-90"/>
                                          </p:val>
                                        </p:tav>
                                        <p:tav tm="100000">
                                          <p:val>
                                            <p:fltVal val="0"/>
                                          </p:val>
                                        </p:tav>
                                      </p:tavLst>
                                    </p:anim>
                                    <p:anim calcmode="lin" valueType="num">
                                      <p:cBhvr>
                                        <p:cTn id="81" dur="800" decel="100000" fill="hold"/>
                                        <p:tgtEl>
                                          <p:spTgt spid="17"/>
                                        </p:tgtEl>
                                        <p:attrNameLst>
                                          <p:attrName>ppt_x</p:attrName>
                                        </p:attrNameLst>
                                      </p:cBhvr>
                                      <p:tavLst>
                                        <p:tav tm="0">
                                          <p:val>
                                            <p:strVal val="#ppt_x+0.4"/>
                                          </p:val>
                                        </p:tav>
                                        <p:tav tm="100000">
                                          <p:val>
                                            <p:strVal val="#ppt_x-0.05"/>
                                          </p:val>
                                        </p:tav>
                                      </p:tavLst>
                                    </p:anim>
                                    <p:anim calcmode="lin" valueType="num">
                                      <p:cBhvr>
                                        <p:cTn id="82" dur="800" decel="100000" fill="hold"/>
                                        <p:tgtEl>
                                          <p:spTgt spid="17"/>
                                        </p:tgtEl>
                                        <p:attrNameLst>
                                          <p:attrName>ppt_y</p:attrName>
                                        </p:attrNameLst>
                                      </p:cBhvr>
                                      <p:tavLst>
                                        <p:tav tm="0">
                                          <p:val>
                                            <p:strVal val="#ppt_y-0.4"/>
                                          </p:val>
                                        </p:tav>
                                        <p:tav tm="100000">
                                          <p:val>
                                            <p:strVal val="#ppt_y+0.1"/>
                                          </p:val>
                                        </p:tav>
                                      </p:tavLst>
                                    </p:anim>
                                    <p:anim calcmode="lin" valueType="num">
                                      <p:cBhvr>
                                        <p:cTn id="83" dur="200" accel="100000" fill="hold">
                                          <p:stCondLst>
                                            <p:cond delay="800"/>
                                          </p:stCondLst>
                                        </p:cTn>
                                        <p:tgtEl>
                                          <p:spTgt spid="17"/>
                                        </p:tgtEl>
                                        <p:attrNameLst>
                                          <p:attrName>ppt_x</p:attrName>
                                        </p:attrNameLst>
                                      </p:cBhvr>
                                      <p:tavLst>
                                        <p:tav tm="0">
                                          <p:val>
                                            <p:strVal val="#ppt_x-0.05"/>
                                          </p:val>
                                        </p:tav>
                                        <p:tav tm="100000">
                                          <p:val>
                                            <p:strVal val="#ppt_x"/>
                                          </p:val>
                                        </p:tav>
                                      </p:tavLst>
                                    </p:anim>
                                    <p:anim calcmode="lin" valueType="num">
                                      <p:cBhvr>
                                        <p:cTn id="84" dur="200" accel="100000" fill="hold">
                                          <p:stCondLst>
                                            <p:cond delay="800"/>
                                          </p:stCondLst>
                                        </p:cTn>
                                        <p:tgtEl>
                                          <p:spTgt spid="17"/>
                                        </p:tgtEl>
                                        <p:attrNameLst>
                                          <p:attrName>ppt_y</p:attrName>
                                        </p:attrNameLst>
                                      </p:cBhvr>
                                      <p:tavLst>
                                        <p:tav tm="0">
                                          <p:val>
                                            <p:strVal val="#ppt_y+0.1"/>
                                          </p:val>
                                        </p:tav>
                                        <p:tav tm="100000">
                                          <p:val>
                                            <p:strVal val="#ppt_y"/>
                                          </p:val>
                                        </p:tav>
                                      </p:tavLst>
                                    </p:anim>
                                  </p:childTnLst>
                                </p:cTn>
                              </p:par>
                            </p:childTnLst>
                          </p:cTn>
                        </p:par>
                      </p:childTnLst>
                    </p:cTn>
                  </p:par>
                  <p:par>
                    <p:cTn id="85" fill="hold">
                      <p:stCondLst>
                        <p:cond delay="indefinite"/>
                      </p:stCondLst>
                      <p:childTnLst>
                        <p:par>
                          <p:cTn id="86" fill="hold">
                            <p:stCondLst>
                              <p:cond delay="0"/>
                            </p:stCondLst>
                            <p:childTnLst>
                              <p:par>
                                <p:cTn id="87" presetID="15" presetClass="entr" presetSubtype="0" fill="hold" grpId="0" nodeType="clickEffect">
                                  <p:stCondLst>
                                    <p:cond delay="0"/>
                                  </p:stCondLst>
                                  <p:childTnLst>
                                    <p:set>
                                      <p:cBhvr>
                                        <p:cTn id="88" dur="1" fill="hold">
                                          <p:stCondLst>
                                            <p:cond delay="0"/>
                                          </p:stCondLst>
                                        </p:cTn>
                                        <p:tgtEl>
                                          <p:spTgt spid="18"/>
                                        </p:tgtEl>
                                        <p:attrNameLst>
                                          <p:attrName>style.visibility</p:attrName>
                                        </p:attrNameLst>
                                      </p:cBhvr>
                                      <p:to>
                                        <p:strVal val="visible"/>
                                      </p:to>
                                    </p:set>
                                    <p:anim calcmode="lin" valueType="num">
                                      <p:cBhvr>
                                        <p:cTn id="89" dur="1000" fill="hold"/>
                                        <p:tgtEl>
                                          <p:spTgt spid="18"/>
                                        </p:tgtEl>
                                        <p:attrNameLst>
                                          <p:attrName>ppt_w</p:attrName>
                                        </p:attrNameLst>
                                      </p:cBhvr>
                                      <p:tavLst>
                                        <p:tav tm="0">
                                          <p:val>
                                            <p:fltVal val="0"/>
                                          </p:val>
                                        </p:tav>
                                        <p:tav tm="100000">
                                          <p:val>
                                            <p:strVal val="#ppt_w"/>
                                          </p:val>
                                        </p:tav>
                                      </p:tavLst>
                                    </p:anim>
                                    <p:anim calcmode="lin" valueType="num">
                                      <p:cBhvr>
                                        <p:cTn id="90" dur="1000" fill="hold"/>
                                        <p:tgtEl>
                                          <p:spTgt spid="18"/>
                                        </p:tgtEl>
                                        <p:attrNameLst>
                                          <p:attrName>ppt_h</p:attrName>
                                        </p:attrNameLst>
                                      </p:cBhvr>
                                      <p:tavLst>
                                        <p:tav tm="0">
                                          <p:val>
                                            <p:fltVal val="0"/>
                                          </p:val>
                                        </p:tav>
                                        <p:tav tm="100000">
                                          <p:val>
                                            <p:strVal val="#ppt_h"/>
                                          </p:val>
                                        </p:tav>
                                      </p:tavLst>
                                    </p:anim>
                                    <p:anim calcmode="lin" valueType="num">
                                      <p:cBhvr>
                                        <p:cTn id="91" dur="1000" fill="hold"/>
                                        <p:tgtEl>
                                          <p:spTgt spid="18"/>
                                        </p:tgtEl>
                                        <p:attrNameLst>
                                          <p:attrName>ppt_x</p:attrName>
                                        </p:attrNameLst>
                                      </p:cBhvr>
                                      <p:tavLst>
                                        <p:tav tm="0" fmla="#ppt_x+(cos(-2*pi*(1-$))*-#ppt_x-sin(-2*pi*(1-$))*(1-#ppt_y))*(1-$)">
                                          <p:val>
                                            <p:fltVal val="0"/>
                                          </p:val>
                                        </p:tav>
                                        <p:tav tm="100000">
                                          <p:val>
                                            <p:fltVal val="1"/>
                                          </p:val>
                                        </p:tav>
                                      </p:tavLst>
                                    </p:anim>
                                    <p:anim calcmode="lin" valueType="num">
                                      <p:cBhvr>
                                        <p:cTn id="92" dur="1000" fill="hold"/>
                                        <p:tgtEl>
                                          <p:spTgt spid="18"/>
                                        </p:tgtEl>
                                        <p:attrNameLst>
                                          <p:attrName>ppt_y</p:attrName>
                                        </p:attrNameLst>
                                      </p:cBhvr>
                                      <p:tavLst>
                                        <p:tav tm="0" fmla="#ppt_y+(sin(-2*pi*(1-$))*-#ppt_x+cos(-2*pi*(1-$))*(1-#ppt_y))*(1-$)">
                                          <p:val>
                                            <p:fltVal val="0"/>
                                          </p:val>
                                        </p:tav>
                                        <p:tav tm="100000">
                                          <p:val>
                                            <p:fltVal val="1"/>
                                          </p:val>
                                        </p:tav>
                                      </p:tavLst>
                                    </p:anim>
                                  </p:childTnLst>
                                </p:cTn>
                              </p:par>
                              <p:par>
                                <p:cTn id="93" presetID="15" presetClass="entr" presetSubtype="0" fill="hold" grpId="0" nodeType="withEffect">
                                  <p:stCondLst>
                                    <p:cond delay="0"/>
                                  </p:stCondLst>
                                  <p:childTnLst>
                                    <p:set>
                                      <p:cBhvr>
                                        <p:cTn id="94" dur="1" fill="hold">
                                          <p:stCondLst>
                                            <p:cond delay="0"/>
                                          </p:stCondLst>
                                        </p:cTn>
                                        <p:tgtEl>
                                          <p:spTgt spid="19"/>
                                        </p:tgtEl>
                                        <p:attrNameLst>
                                          <p:attrName>style.visibility</p:attrName>
                                        </p:attrNameLst>
                                      </p:cBhvr>
                                      <p:to>
                                        <p:strVal val="visible"/>
                                      </p:to>
                                    </p:set>
                                    <p:anim calcmode="lin" valueType="num">
                                      <p:cBhvr>
                                        <p:cTn id="95" dur="1000" fill="hold"/>
                                        <p:tgtEl>
                                          <p:spTgt spid="19"/>
                                        </p:tgtEl>
                                        <p:attrNameLst>
                                          <p:attrName>ppt_w</p:attrName>
                                        </p:attrNameLst>
                                      </p:cBhvr>
                                      <p:tavLst>
                                        <p:tav tm="0">
                                          <p:val>
                                            <p:fltVal val="0"/>
                                          </p:val>
                                        </p:tav>
                                        <p:tav tm="100000">
                                          <p:val>
                                            <p:strVal val="#ppt_w"/>
                                          </p:val>
                                        </p:tav>
                                      </p:tavLst>
                                    </p:anim>
                                    <p:anim calcmode="lin" valueType="num">
                                      <p:cBhvr>
                                        <p:cTn id="96" dur="1000" fill="hold"/>
                                        <p:tgtEl>
                                          <p:spTgt spid="19"/>
                                        </p:tgtEl>
                                        <p:attrNameLst>
                                          <p:attrName>ppt_h</p:attrName>
                                        </p:attrNameLst>
                                      </p:cBhvr>
                                      <p:tavLst>
                                        <p:tav tm="0">
                                          <p:val>
                                            <p:fltVal val="0"/>
                                          </p:val>
                                        </p:tav>
                                        <p:tav tm="100000">
                                          <p:val>
                                            <p:strVal val="#ppt_h"/>
                                          </p:val>
                                        </p:tav>
                                      </p:tavLst>
                                    </p:anim>
                                    <p:anim calcmode="lin" valueType="num">
                                      <p:cBhvr>
                                        <p:cTn id="97" dur="1000" fill="hold"/>
                                        <p:tgtEl>
                                          <p:spTgt spid="19"/>
                                        </p:tgtEl>
                                        <p:attrNameLst>
                                          <p:attrName>ppt_x</p:attrName>
                                        </p:attrNameLst>
                                      </p:cBhvr>
                                      <p:tavLst>
                                        <p:tav tm="0" fmla="#ppt_x+(cos(-2*pi*(1-$))*-#ppt_x-sin(-2*pi*(1-$))*(1-#ppt_y))*(1-$)">
                                          <p:val>
                                            <p:fltVal val="0"/>
                                          </p:val>
                                        </p:tav>
                                        <p:tav tm="100000">
                                          <p:val>
                                            <p:fltVal val="1"/>
                                          </p:val>
                                        </p:tav>
                                      </p:tavLst>
                                    </p:anim>
                                    <p:anim calcmode="lin" valueType="num">
                                      <p:cBhvr>
                                        <p:cTn id="98" dur="1000" fill="hold"/>
                                        <p:tgtEl>
                                          <p:spTgt spid="19"/>
                                        </p:tgtEl>
                                        <p:attrNameLst>
                                          <p:attrName>ppt_y</p:attrName>
                                        </p:attrNameLst>
                                      </p:cBhvr>
                                      <p:tavLst>
                                        <p:tav tm="0" fmla="#ppt_y+(sin(-2*pi*(1-$))*-#ppt_x+cos(-2*pi*(1-$))*(1-#ppt_y))*(1-$)">
                                          <p:val>
                                            <p:fltVal val="0"/>
                                          </p:val>
                                        </p:tav>
                                        <p:tav tm="100000">
                                          <p:val>
                                            <p:fltVal val="1"/>
                                          </p:val>
                                        </p:tav>
                                      </p:tavLst>
                                    </p:anim>
                                  </p:childTnLst>
                                </p:cTn>
                              </p:par>
                              <p:par>
                                <p:cTn id="99" presetID="15" presetClass="entr" presetSubtype="0" fill="hold" grpId="0" nodeType="withEffect">
                                  <p:stCondLst>
                                    <p:cond delay="0"/>
                                  </p:stCondLst>
                                  <p:childTnLst>
                                    <p:set>
                                      <p:cBhvr>
                                        <p:cTn id="100" dur="1" fill="hold">
                                          <p:stCondLst>
                                            <p:cond delay="0"/>
                                          </p:stCondLst>
                                        </p:cTn>
                                        <p:tgtEl>
                                          <p:spTgt spid="20"/>
                                        </p:tgtEl>
                                        <p:attrNameLst>
                                          <p:attrName>style.visibility</p:attrName>
                                        </p:attrNameLst>
                                      </p:cBhvr>
                                      <p:to>
                                        <p:strVal val="visible"/>
                                      </p:to>
                                    </p:set>
                                    <p:anim calcmode="lin" valueType="num">
                                      <p:cBhvr>
                                        <p:cTn id="101" dur="1000" fill="hold"/>
                                        <p:tgtEl>
                                          <p:spTgt spid="20"/>
                                        </p:tgtEl>
                                        <p:attrNameLst>
                                          <p:attrName>ppt_w</p:attrName>
                                        </p:attrNameLst>
                                      </p:cBhvr>
                                      <p:tavLst>
                                        <p:tav tm="0">
                                          <p:val>
                                            <p:fltVal val="0"/>
                                          </p:val>
                                        </p:tav>
                                        <p:tav tm="100000">
                                          <p:val>
                                            <p:strVal val="#ppt_w"/>
                                          </p:val>
                                        </p:tav>
                                      </p:tavLst>
                                    </p:anim>
                                    <p:anim calcmode="lin" valueType="num">
                                      <p:cBhvr>
                                        <p:cTn id="102" dur="1000" fill="hold"/>
                                        <p:tgtEl>
                                          <p:spTgt spid="20"/>
                                        </p:tgtEl>
                                        <p:attrNameLst>
                                          <p:attrName>ppt_h</p:attrName>
                                        </p:attrNameLst>
                                      </p:cBhvr>
                                      <p:tavLst>
                                        <p:tav tm="0">
                                          <p:val>
                                            <p:fltVal val="0"/>
                                          </p:val>
                                        </p:tav>
                                        <p:tav tm="100000">
                                          <p:val>
                                            <p:strVal val="#ppt_h"/>
                                          </p:val>
                                        </p:tav>
                                      </p:tavLst>
                                    </p:anim>
                                    <p:anim calcmode="lin" valueType="num">
                                      <p:cBhvr>
                                        <p:cTn id="103" dur="1000" fill="hold"/>
                                        <p:tgtEl>
                                          <p:spTgt spid="20"/>
                                        </p:tgtEl>
                                        <p:attrNameLst>
                                          <p:attrName>ppt_x</p:attrName>
                                        </p:attrNameLst>
                                      </p:cBhvr>
                                      <p:tavLst>
                                        <p:tav tm="0" fmla="#ppt_x+(cos(-2*pi*(1-$))*-#ppt_x-sin(-2*pi*(1-$))*(1-#ppt_y))*(1-$)">
                                          <p:val>
                                            <p:fltVal val="0"/>
                                          </p:val>
                                        </p:tav>
                                        <p:tav tm="100000">
                                          <p:val>
                                            <p:fltVal val="1"/>
                                          </p:val>
                                        </p:tav>
                                      </p:tavLst>
                                    </p:anim>
                                    <p:anim calcmode="lin" valueType="num">
                                      <p:cBhvr>
                                        <p:cTn id="104" dur="1000" fill="hold"/>
                                        <p:tgtEl>
                                          <p:spTgt spid="20"/>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05" fill="hold">
                      <p:stCondLst>
                        <p:cond delay="indefinite"/>
                      </p:stCondLst>
                      <p:childTnLst>
                        <p:par>
                          <p:cTn id="106" fill="hold">
                            <p:stCondLst>
                              <p:cond delay="0"/>
                            </p:stCondLst>
                            <p:childTnLst>
                              <p:par>
                                <p:cTn id="107" presetID="30" presetClass="entr" presetSubtype="0" fill="hold" grpId="0" nodeType="clickEffect">
                                  <p:stCondLst>
                                    <p:cond delay="0"/>
                                  </p:stCondLst>
                                  <p:childTnLst>
                                    <p:set>
                                      <p:cBhvr>
                                        <p:cTn id="108" dur="1" fill="hold">
                                          <p:stCondLst>
                                            <p:cond delay="0"/>
                                          </p:stCondLst>
                                        </p:cTn>
                                        <p:tgtEl>
                                          <p:spTgt spid="12"/>
                                        </p:tgtEl>
                                        <p:attrNameLst>
                                          <p:attrName>style.visibility</p:attrName>
                                        </p:attrNameLst>
                                      </p:cBhvr>
                                      <p:to>
                                        <p:strVal val="visible"/>
                                      </p:to>
                                    </p:set>
                                    <p:animEffect transition="in" filter="fade">
                                      <p:cBhvr>
                                        <p:cTn id="109" dur="800" decel="100000"/>
                                        <p:tgtEl>
                                          <p:spTgt spid="12"/>
                                        </p:tgtEl>
                                      </p:cBhvr>
                                    </p:animEffect>
                                    <p:anim calcmode="lin" valueType="num">
                                      <p:cBhvr>
                                        <p:cTn id="110" dur="800" decel="100000" fill="hold"/>
                                        <p:tgtEl>
                                          <p:spTgt spid="12"/>
                                        </p:tgtEl>
                                        <p:attrNameLst>
                                          <p:attrName>style.rotation</p:attrName>
                                        </p:attrNameLst>
                                      </p:cBhvr>
                                      <p:tavLst>
                                        <p:tav tm="0">
                                          <p:val>
                                            <p:fltVal val="-90"/>
                                          </p:val>
                                        </p:tav>
                                        <p:tav tm="100000">
                                          <p:val>
                                            <p:fltVal val="0"/>
                                          </p:val>
                                        </p:tav>
                                      </p:tavLst>
                                    </p:anim>
                                    <p:anim calcmode="lin" valueType="num">
                                      <p:cBhvr>
                                        <p:cTn id="111" dur="800" decel="100000" fill="hold"/>
                                        <p:tgtEl>
                                          <p:spTgt spid="12"/>
                                        </p:tgtEl>
                                        <p:attrNameLst>
                                          <p:attrName>ppt_x</p:attrName>
                                        </p:attrNameLst>
                                      </p:cBhvr>
                                      <p:tavLst>
                                        <p:tav tm="0">
                                          <p:val>
                                            <p:strVal val="#ppt_x+0.4"/>
                                          </p:val>
                                        </p:tav>
                                        <p:tav tm="100000">
                                          <p:val>
                                            <p:strVal val="#ppt_x-0.05"/>
                                          </p:val>
                                        </p:tav>
                                      </p:tavLst>
                                    </p:anim>
                                    <p:anim calcmode="lin" valueType="num">
                                      <p:cBhvr>
                                        <p:cTn id="112" dur="800" decel="100000" fill="hold"/>
                                        <p:tgtEl>
                                          <p:spTgt spid="12"/>
                                        </p:tgtEl>
                                        <p:attrNameLst>
                                          <p:attrName>ppt_y</p:attrName>
                                        </p:attrNameLst>
                                      </p:cBhvr>
                                      <p:tavLst>
                                        <p:tav tm="0">
                                          <p:val>
                                            <p:strVal val="#ppt_y-0.4"/>
                                          </p:val>
                                        </p:tav>
                                        <p:tav tm="100000">
                                          <p:val>
                                            <p:strVal val="#ppt_y+0.1"/>
                                          </p:val>
                                        </p:tav>
                                      </p:tavLst>
                                    </p:anim>
                                    <p:anim calcmode="lin" valueType="num">
                                      <p:cBhvr>
                                        <p:cTn id="113" dur="200" accel="100000" fill="hold">
                                          <p:stCondLst>
                                            <p:cond delay="800"/>
                                          </p:stCondLst>
                                        </p:cTn>
                                        <p:tgtEl>
                                          <p:spTgt spid="12"/>
                                        </p:tgtEl>
                                        <p:attrNameLst>
                                          <p:attrName>ppt_x</p:attrName>
                                        </p:attrNameLst>
                                      </p:cBhvr>
                                      <p:tavLst>
                                        <p:tav tm="0">
                                          <p:val>
                                            <p:strVal val="#ppt_x-0.05"/>
                                          </p:val>
                                        </p:tav>
                                        <p:tav tm="100000">
                                          <p:val>
                                            <p:strVal val="#ppt_x"/>
                                          </p:val>
                                        </p:tav>
                                      </p:tavLst>
                                    </p:anim>
                                    <p:anim calcmode="lin" valueType="num">
                                      <p:cBhvr>
                                        <p:cTn id="114" dur="200" accel="100000" fill="hold">
                                          <p:stCondLst>
                                            <p:cond delay="800"/>
                                          </p:stCondLst>
                                        </p:cTn>
                                        <p:tgtEl>
                                          <p:spTgt spid="12"/>
                                        </p:tgtEl>
                                        <p:attrNameLst>
                                          <p:attrName>ppt_y</p:attrName>
                                        </p:attrNameLst>
                                      </p:cBhvr>
                                      <p:tavLst>
                                        <p:tav tm="0">
                                          <p:val>
                                            <p:strVal val="#ppt_y+0.1"/>
                                          </p:val>
                                        </p:tav>
                                        <p:tav tm="100000">
                                          <p:val>
                                            <p:strVal val="#ppt_y"/>
                                          </p:val>
                                        </p:tav>
                                      </p:tavLst>
                                    </p:anim>
                                  </p:childTnLst>
                                </p:cTn>
                              </p:par>
                              <p:par>
                                <p:cTn id="115" presetID="30" presetClass="entr" presetSubtype="0" fill="hold" grpId="0" nodeType="withEffect">
                                  <p:stCondLst>
                                    <p:cond delay="0"/>
                                  </p:stCondLst>
                                  <p:childTnLst>
                                    <p:set>
                                      <p:cBhvr>
                                        <p:cTn id="116" dur="1" fill="hold">
                                          <p:stCondLst>
                                            <p:cond delay="0"/>
                                          </p:stCondLst>
                                        </p:cTn>
                                        <p:tgtEl>
                                          <p:spTgt spid="11"/>
                                        </p:tgtEl>
                                        <p:attrNameLst>
                                          <p:attrName>style.visibility</p:attrName>
                                        </p:attrNameLst>
                                      </p:cBhvr>
                                      <p:to>
                                        <p:strVal val="visible"/>
                                      </p:to>
                                    </p:set>
                                    <p:animEffect transition="in" filter="fade">
                                      <p:cBhvr>
                                        <p:cTn id="117" dur="800" decel="100000"/>
                                        <p:tgtEl>
                                          <p:spTgt spid="11"/>
                                        </p:tgtEl>
                                      </p:cBhvr>
                                    </p:animEffect>
                                    <p:anim calcmode="lin" valueType="num">
                                      <p:cBhvr>
                                        <p:cTn id="118" dur="800" decel="100000" fill="hold"/>
                                        <p:tgtEl>
                                          <p:spTgt spid="11"/>
                                        </p:tgtEl>
                                        <p:attrNameLst>
                                          <p:attrName>style.rotation</p:attrName>
                                        </p:attrNameLst>
                                      </p:cBhvr>
                                      <p:tavLst>
                                        <p:tav tm="0">
                                          <p:val>
                                            <p:fltVal val="-90"/>
                                          </p:val>
                                        </p:tav>
                                        <p:tav tm="100000">
                                          <p:val>
                                            <p:fltVal val="0"/>
                                          </p:val>
                                        </p:tav>
                                      </p:tavLst>
                                    </p:anim>
                                    <p:anim calcmode="lin" valueType="num">
                                      <p:cBhvr>
                                        <p:cTn id="119" dur="800" decel="100000" fill="hold"/>
                                        <p:tgtEl>
                                          <p:spTgt spid="11"/>
                                        </p:tgtEl>
                                        <p:attrNameLst>
                                          <p:attrName>ppt_x</p:attrName>
                                        </p:attrNameLst>
                                      </p:cBhvr>
                                      <p:tavLst>
                                        <p:tav tm="0">
                                          <p:val>
                                            <p:strVal val="#ppt_x+0.4"/>
                                          </p:val>
                                        </p:tav>
                                        <p:tav tm="100000">
                                          <p:val>
                                            <p:strVal val="#ppt_x-0.05"/>
                                          </p:val>
                                        </p:tav>
                                      </p:tavLst>
                                    </p:anim>
                                    <p:anim calcmode="lin" valueType="num">
                                      <p:cBhvr>
                                        <p:cTn id="120" dur="800" decel="100000" fill="hold"/>
                                        <p:tgtEl>
                                          <p:spTgt spid="11"/>
                                        </p:tgtEl>
                                        <p:attrNameLst>
                                          <p:attrName>ppt_y</p:attrName>
                                        </p:attrNameLst>
                                      </p:cBhvr>
                                      <p:tavLst>
                                        <p:tav tm="0">
                                          <p:val>
                                            <p:strVal val="#ppt_y-0.4"/>
                                          </p:val>
                                        </p:tav>
                                        <p:tav tm="100000">
                                          <p:val>
                                            <p:strVal val="#ppt_y+0.1"/>
                                          </p:val>
                                        </p:tav>
                                      </p:tavLst>
                                    </p:anim>
                                    <p:anim calcmode="lin" valueType="num">
                                      <p:cBhvr>
                                        <p:cTn id="121" dur="200" accel="100000" fill="hold">
                                          <p:stCondLst>
                                            <p:cond delay="800"/>
                                          </p:stCondLst>
                                        </p:cTn>
                                        <p:tgtEl>
                                          <p:spTgt spid="11"/>
                                        </p:tgtEl>
                                        <p:attrNameLst>
                                          <p:attrName>ppt_x</p:attrName>
                                        </p:attrNameLst>
                                      </p:cBhvr>
                                      <p:tavLst>
                                        <p:tav tm="0">
                                          <p:val>
                                            <p:strVal val="#ppt_x-0.05"/>
                                          </p:val>
                                        </p:tav>
                                        <p:tav tm="100000">
                                          <p:val>
                                            <p:strVal val="#ppt_x"/>
                                          </p:val>
                                        </p:tav>
                                      </p:tavLst>
                                    </p:anim>
                                    <p:anim calcmode="lin" valueType="num">
                                      <p:cBhvr>
                                        <p:cTn id="122" dur="200" accel="100000" fill="hold">
                                          <p:stCondLst>
                                            <p:cond delay="800"/>
                                          </p:stCondLst>
                                        </p:cTn>
                                        <p:tgtEl>
                                          <p:spTgt spid="11"/>
                                        </p:tgtEl>
                                        <p:attrNameLst>
                                          <p:attrName>ppt_y</p:attrName>
                                        </p:attrNameLst>
                                      </p:cBhvr>
                                      <p:tavLst>
                                        <p:tav tm="0">
                                          <p:val>
                                            <p:strVal val="#ppt_y+0.1"/>
                                          </p:val>
                                        </p:tav>
                                        <p:tav tm="100000">
                                          <p:val>
                                            <p:strVal val="#ppt_y"/>
                                          </p:val>
                                        </p:tav>
                                      </p:tavLst>
                                    </p:anim>
                                  </p:childTnLst>
                                </p:cTn>
                              </p:par>
                            </p:childTnLst>
                          </p:cTn>
                        </p:par>
                      </p:childTnLst>
                    </p:cTn>
                  </p:par>
                  <p:par>
                    <p:cTn id="123" fill="hold">
                      <p:stCondLst>
                        <p:cond delay="indefinite"/>
                      </p:stCondLst>
                      <p:childTnLst>
                        <p:par>
                          <p:cTn id="124" fill="hold">
                            <p:stCondLst>
                              <p:cond delay="0"/>
                            </p:stCondLst>
                            <p:childTnLst>
                              <p:par>
                                <p:cTn id="125" presetID="15" presetClass="entr" presetSubtype="0" fill="hold" grpId="0" nodeType="clickEffect">
                                  <p:stCondLst>
                                    <p:cond delay="0"/>
                                  </p:stCondLst>
                                  <p:childTnLst>
                                    <p:set>
                                      <p:cBhvr>
                                        <p:cTn id="126" dur="1" fill="hold">
                                          <p:stCondLst>
                                            <p:cond delay="0"/>
                                          </p:stCondLst>
                                        </p:cTn>
                                        <p:tgtEl>
                                          <p:spTgt spid="13"/>
                                        </p:tgtEl>
                                        <p:attrNameLst>
                                          <p:attrName>style.visibility</p:attrName>
                                        </p:attrNameLst>
                                      </p:cBhvr>
                                      <p:to>
                                        <p:strVal val="visible"/>
                                      </p:to>
                                    </p:set>
                                    <p:anim calcmode="lin" valueType="num">
                                      <p:cBhvr>
                                        <p:cTn id="127" dur="1000" fill="hold"/>
                                        <p:tgtEl>
                                          <p:spTgt spid="13"/>
                                        </p:tgtEl>
                                        <p:attrNameLst>
                                          <p:attrName>ppt_w</p:attrName>
                                        </p:attrNameLst>
                                      </p:cBhvr>
                                      <p:tavLst>
                                        <p:tav tm="0">
                                          <p:val>
                                            <p:fltVal val="0"/>
                                          </p:val>
                                        </p:tav>
                                        <p:tav tm="100000">
                                          <p:val>
                                            <p:strVal val="#ppt_w"/>
                                          </p:val>
                                        </p:tav>
                                      </p:tavLst>
                                    </p:anim>
                                    <p:anim calcmode="lin" valueType="num">
                                      <p:cBhvr>
                                        <p:cTn id="128" dur="1000" fill="hold"/>
                                        <p:tgtEl>
                                          <p:spTgt spid="13"/>
                                        </p:tgtEl>
                                        <p:attrNameLst>
                                          <p:attrName>ppt_h</p:attrName>
                                        </p:attrNameLst>
                                      </p:cBhvr>
                                      <p:tavLst>
                                        <p:tav tm="0">
                                          <p:val>
                                            <p:fltVal val="0"/>
                                          </p:val>
                                        </p:tav>
                                        <p:tav tm="100000">
                                          <p:val>
                                            <p:strVal val="#ppt_h"/>
                                          </p:val>
                                        </p:tav>
                                      </p:tavLst>
                                    </p:anim>
                                    <p:anim calcmode="lin" valueType="num">
                                      <p:cBhvr>
                                        <p:cTn id="129" dur="1000" fill="hold"/>
                                        <p:tgtEl>
                                          <p:spTgt spid="13"/>
                                        </p:tgtEl>
                                        <p:attrNameLst>
                                          <p:attrName>ppt_x</p:attrName>
                                        </p:attrNameLst>
                                      </p:cBhvr>
                                      <p:tavLst>
                                        <p:tav tm="0" fmla="#ppt_x+(cos(-2*pi*(1-$))*-#ppt_x-sin(-2*pi*(1-$))*(1-#ppt_y))*(1-$)">
                                          <p:val>
                                            <p:fltVal val="0"/>
                                          </p:val>
                                        </p:tav>
                                        <p:tav tm="100000">
                                          <p:val>
                                            <p:fltVal val="1"/>
                                          </p:val>
                                        </p:tav>
                                      </p:tavLst>
                                    </p:anim>
                                    <p:anim calcmode="lin" valueType="num">
                                      <p:cBhvr>
                                        <p:cTn id="130" dur="1000" fill="hold"/>
                                        <p:tgtEl>
                                          <p:spTgt spid="13"/>
                                        </p:tgtEl>
                                        <p:attrNameLst>
                                          <p:attrName>ppt_y</p:attrName>
                                        </p:attrNameLst>
                                      </p:cBhvr>
                                      <p:tavLst>
                                        <p:tav tm="0" fmla="#ppt_y+(sin(-2*pi*(1-$))*-#ppt_x+cos(-2*pi*(1-$))*(1-#ppt_y))*(1-$)">
                                          <p:val>
                                            <p:fltVal val="0"/>
                                          </p:val>
                                        </p:tav>
                                        <p:tav tm="100000">
                                          <p:val>
                                            <p:fltVal val="1"/>
                                          </p:val>
                                        </p:tav>
                                      </p:tavLst>
                                    </p:anim>
                                  </p:childTnLst>
                                </p:cTn>
                              </p:par>
                              <p:par>
                                <p:cTn id="131" presetID="15" presetClass="entr" presetSubtype="0" fill="hold" grpId="0" nodeType="withEffect">
                                  <p:stCondLst>
                                    <p:cond delay="0"/>
                                  </p:stCondLst>
                                  <p:childTnLst>
                                    <p:set>
                                      <p:cBhvr>
                                        <p:cTn id="132" dur="1" fill="hold">
                                          <p:stCondLst>
                                            <p:cond delay="0"/>
                                          </p:stCondLst>
                                        </p:cTn>
                                        <p:tgtEl>
                                          <p:spTgt spid="14"/>
                                        </p:tgtEl>
                                        <p:attrNameLst>
                                          <p:attrName>style.visibility</p:attrName>
                                        </p:attrNameLst>
                                      </p:cBhvr>
                                      <p:to>
                                        <p:strVal val="visible"/>
                                      </p:to>
                                    </p:set>
                                    <p:anim calcmode="lin" valueType="num">
                                      <p:cBhvr>
                                        <p:cTn id="133" dur="1000" fill="hold"/>
                                        <p:tgtEl>
                                          <p:spTgt spid="14"/>
                                        </p:tgtEl>
                                        <p:attrNameLst>
                                          <p:attrName>ppt_w</p:attrName>
                                        </p:attrNameLst>
                                      </p:cBhvr>
                                      <p:tavLst>
                                        <p:tav tm="0">
                                          <p:val>
                                            <p:fltVal val="0"/>
                                          </p:val>
                                        </p:tav>
                                        <p:tav tm="100000">
                                          <p:val>
                                            <p:strVal val="#ppt_w"/>
                                          </p:val>
                                        </p:tav>
                                      </p:tavLst>
                                    </p:anim>
                                    <p:anim calcmode="lin" valueType="num">
                                      <p:cBhvr>
                                        <p:cTn id="134" dur="1000" fill="hold"/>
                                        <p:tgtEl>
                                          <p:spTgt spid="14"/>
                                        </p:tgtEl>
                                        <p:attrNameLst>
                                          <p:attrName>ppt_h</p:attrName>
                                        </p:attrNameLst>
                                      </p:cBhvr>
                                      <p:tavLst>
                                        <p:tav tm="0">
                                          <p:val>
                                            <p:fltVal val="0"/>
                                          </p:val>
                                        </p:tav>
                                        <p:tav tm="100000">
                                          <p:val>
                                            <p:strVal val="#ppt_h"/>
                                          </p:val>
                                        </p:tav>
                                      </p:tavLst>
                                    </p:anim>
                                    <p:anim calcmode="lin" valueType="num">
                                      <p:cBhvr>
                                        <p:cTn id="135" dur="1000" fill="hold"/>
                                        <p:tgtEl>
                                          <p:spTgt spid="14"/>
                                        </p:tgtEl>
                                        <p:attrNameLst>
                                          <p:attrName>ppt_x</p:attrName>
                                        </p:attrNameLst>
                                      </p:cBhvr>
                                      <p:tavLst>
                                        <p:tav tm="0" fmla="#ppt_x+(cos(-2*pi*(1-$))*-#ppt_x-sin(-2*pi*(1-$))*(1-#ppt_y))*(1-$)">
                                          <p:val>
                                            <p:fltVal val="0"/>
                                          </p:val>
                                        </p:tav>
                                        <p:tav tm="100000">
                                          <p:val>
                                            <p:fltVal val="1"/>
                                          </p:val>
                                        </p:tav>
                                      </p:tavLst>
                                    </p:anim>
                                    <p:anim calcmode="lin" valueType="num">
                                      <p:cBhvr>
                                        <p:cTn id="136" dur="1000" fill="hold"/>
                                        <p:tgtEl>
                                          <p:spTgt spid="14"/>
                                        </p:tgtEl>
                                        <p:attrNameLst>
                                          <p:attrName>ppt_y</p:attrName>
                                        </p:attrNameLst>
                                      </p:cBhvr>
                                      <p:tavLst>
                                        <p:tav tm="0" fmla="#ppt_y+(sin(-2*pi*(1-$))*-#ppt_x+cos(-2*pi*(1-$))*(1-#ppt_y))*(1-$)">
                                          <p:val>
                                            <p:fltVal val="0"/>
                                          </p:val>
                                        </p:tav>
                                        <p:tav tm="100000">
                                          <p:val>
                                            <p:fltVal val="1"/>
                                          </p:val>
                                        </p:tav>
                                      </p:tavLst>
                                    </p:anim>
                                  </p:childTnLst>
                                </p:cTn>
                              </p:par>
                              <p:par>
                                <p:cTn id="137" presetID="15" presetClass="entr" presetSubtype="0" fill="hold" grpId="0" nodeType="withEffect">
                                  <p:stCondLst>
                                    <p:cond delay="0"/>
                                  </p:stCondLst>
                                  <p:childTnLst>
                                    <p:set>
                                      <p:cBhvr>
                                        <p:cTn id="138" dur="1" fill="hold">
                                          <p:stCondLst>
                                            <p:cond delay="0"/>
                                          </p:stCondLst>
                                        </p:cTn>
                                        <p:tgtEl>
                                          <p:spTgt spid="15"/>
                                        </p:tgtEl>
                                        <p:attrNameLst>
                                          <p:attrName>style.visibility</p:attrName>
                                        </p:attrNameLst>
                                      </p:cBhvr>
                                      <p:to>
                                        <p:strVal val="visible"/>
                                      </p:to>
                                    </p:set>
                                    <p:anim calcmode="lin" valueType="num">
                                      <p:cBhvr>
                                        <p:cTn id="139" dur="1000" fill="hold"/>
                                        <p:tgtEl>
                                          <p:spTgt spid="15"/>
                                        </p:tgtEl>
                                        <p:attrNameLst>
                                          <p:attrName>ppt_w</p:attrName>
                                        </p:attrNameLst>
                                      </p:cBhvr>
                                      <p:tavLst>
                                        <p:tav tm="0">
                                          <p:val>
                                            <p:fltVal val="0"/>
                                          </p:val>
                                        </p:tav>
                                        <p:tav tm="100000">
                                          <p:val>
                                            <p:strVal val="#ppt_w"/>
                                          </p:val>
                                        </p:tav>
                                      </p:tavLst>
                                    </p:anim>
                                    <p:anim calcmode="lin" valueType="num">
                                      <p:cBhvr>
                                        <p:cTn id="140" dur="1000" fill="hold"/>
                                        <p:tgtEl>
                                          <p:spTgt spid="15"/>
                                        </p:tgtEl>
                                        <p:attrNameLst>
                                          <p:attrName>ppt_h</p:attrName>
                                        </p:attrNameLst>
                                      </p:cBhvr>
                                      <p:tavLst>
                                        <p:tav tm="0">
                                          <p:val>
                                            <p:fltVal val="0"/>
                                          </p:val>
                                        </p:tav>
                                        <p:tav tm="100000">
                                          <p:val>
                                            <p:strVal val="#ppt_h"/>
                                          </p:val>
                                        </p:tav>
                                      </p:tavLst>
                                    </p:anim>
                                    <p:anim calcmode="lin" valueType="num">
                                      <p:cBhvr>
                                        <p:cTn id="141" dur="1000" fill="hold"/>
                                        <p:tgtEl>
                                          <p:spTgt spid="15"/>
                                        </p:tgtEl>
                                        <p:attrNameLst>
                                          <p:attrName>ppt_x</p:attrName>
                                        </p:attrNameLst>
                                      </p:cBhvr>
                                      <p:tavLst>
                                        <p:tav tm="0" fmla="#ppt_x+(cos(-2*pi*(1-$))*-#ppt_x-sin(-2*pi*(1-$))*(1-#ppt_y))*(1-$)">
                                          <p:val>
                                            <p:fltVal val="0"/>
                                          </p:val>
                                        </p:tav>
                                        <p:tav tm="100000">
                                          <p:val>
                                            <p:fltVal val="1"/>
                                          </p:val>
                                        </p:tav>
                                      </p:tavLst>
                                    </p:anim>
                                    <p:anim calcmode="lin" valueType="num">
                                      <p:cBhvr>
                                        <p:cTn id="142" dur="1000" fill="hold"/>
                                        <p:tgtEl>
                                          <p:spTgt spid="15"/>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43" fill="hold">
                      <p:stCondLst>
                        <p:cond delay="indefinite"/>
                      </p:stCondLst>
                      <p:childTnLst>
                        <p:par>
                          <p:cTn id="144" fill="hold">
                            <p:stCondLst>
                              <p:cond delay="0"/>
                            </p:stCondLst>
                            <p:childTnLst>
                              <p:par>
                                <p:cTn id="145" presetID="30" presetClass="entr" presetSubtype="0" fill="hold" grpId="0" nodeType="clickEffect">
                                  <p:stCondLst>
                                    <p:cond delay="0"/>
                                  </p:stCondLst>
                                  <p:childTnLst>
                                    <p:set>
                                      <p:cBhvr>
                                        <p:cTn id="146" dur="1" fill="hold">
                                          <p:stCondLst>
                                            <p:cond delay="0"/>
                                          </p:stCondLst>
                                        </p:cTn>
                                        <p:tgtEl>
                                          <p:spTgt spid="24"/>
                                        </p:tgtEl>
                                        <p:attrNameLst>
                                          <p:attrName>style.visibility</p:attrName>
                                        </p:attrNameLst>
                                      </p:cBhvr>
                                      <p:to>
                                        <p:strVal val="visible"/>
                                      </p:to>
                                    </p:set>
                                    <p:animEffect transition="in" filter="fade">
                                      <p:cBhvr>
                                        <p:cTn id="147" dur="800" decel="100000"/>
                                        <p:tgtEl>
                                          <p:spTgt spid="24"/>
                                        </p:tgtEl>
                                      </p:cBhvr>
                                    </p:animEffect>
                                    <p:anim calcmode="lin" valueType="num">
                                      <p:cBhvr>
                                        <p:cTn id="148" dur="800" decel="100000" fill="hold"/>
                                        <p:tgtEl>
                                          <p:spTgt spid="24"/>
                                        </p:tgtEl>
                                        <p:attrNameLst>
                                          <p:attrName>style.rotation</p:attrName>
                                        </p:attrNameLst>
                                      </p:cBhvr>
                                      <p:tavLst>
                                        <p:tav tm="0">
                                          <p:val>
                                            <p:fltVal val="-90"/>
                                          </p:val>
                                        </p:tav>
                                        <p:tav tm="100000">
                                          <p:val>
                                            <p:fltVal val="0"/>
                                          </p:val>
                                        </p:tav>
                                      </p:tavLst>
                                    </p:anim>
                                    <p:anim calcmode="lin" valueType="num">
                                      <p:cBhvr>
                                        <p:cTn id="149" dur="800" decel="100000" fill="hold"/>
                                        <p:tgtEl>
                                          <p:spTgt spid="24"/>
                                        </p:tgtEl>
                                        <p:attrNameLst>
                                          <p:attrName>ppt_x</p:attrName>
                                        </p:attrNameLst>
                                      </p:cBhvr>
                                      <p:tavLst>
                                        <p:tav tm="0">
                                          <p:val>
                                            <p:strVal val="#ppt_x+0.4"/>
                                          </p:val>
                                        </p:tav>
                                        <p:tav tm="100000">
                                          <p:val>
                                            <p:strVal val="#ppt_x-0.05"/>
                                          </p:val>
                                        </p:tav>
                                      </p:tavLst>
                                    </p:anim>
                                    <p:anim calcmode="lin" valueType="num">
                                      <p:cBhvr>
                                        <p:cTn id="150" dur="800" decel="100000" fill="hold"/>
                                        <p:tgtEl>
                                          <p:spTgt spid="24"/>
                                        </p:tgtEl>
                                        <p:attrNameLst>
                                          <p:attrName>ppt_y</p:attrName>
                                        </p:attrNameLst>
                                      </p:cBhvr>
                                      <p:tavLst>
                                        <p:tav tm="0">
                                          <p:val>
                                            <p:strVal val="#ppt_y-0.4"/>
                                          </p:val>
                                        </p:tav>
                                        <p:tav tm="100000">
                                          <p:val>
                                            <p:strVal val="#ppt_y+0.1"/>
                                          </p:val>
                                        </p:tav>
                                      </p:tavLst>
                                    </p:anim>
                                    <p:anim calcmode="lin" valueType="num">
                                      <p:cBhvr>
                                        <p:cTn id="151" dur="200" accel="100000" fill="hold">
                                          <p:stCondLst>
                                            <p:cond delay="800"/>
                                          </p:stCondLst>
                                        </p:cTn>
                                        <p:tgtEl>
                                          <p:spTgt spid="24"/>
                                        </p:tgtEl>
                                        <p:attrNameLst>
                                          <p:attrName>ppt_x</p:attrName>
                                        </p:attrNameLst>
                                      </p:cBhvr>
                                      <p:tavLst>
                                        <p:tav tm="0">
                                          <p:val>
                                            <p:strVal val="#ppt_x-0.05"/>
                                          </p:val>
                                        </p:tav>
                                        <p:tav tm="100000">
                                          <p:val>
                                            <p:strVal val="#ppt_x"/>
                                          </p:val>
                                        </p:tav>
                                      </p:tavLst>
                                    </p:anim>
                                    <p:anim calcmode="lin" valueType="num">
                                      <p:cBhvr>
                                        <p:cTn id="152" dur="200" accel="100000" fill="hold">
                                          <p:stCondLst>
                                            <p:cond delay="800"/>
                                          </p:stCondLst>
                                        </p:cTn>
                                        <p:tgtEl>
                                          <p:spTgt spid="24"/>
                                        </p:tgtEl>
                                        <p:attrNameLst>
                                          <p:attrName>ppt_y</p:attrName>
                                        </p:attrNameLst>
                                      </p:cBhvr>
                                      <p:tavLst>
                                        <p:tav tm="0">
                                          <p:val>
                                            <p:strVal val="#ppt_y+0.1"/>
                                          </p:val>
                                        </p:tav>
                                        <p:tav tm="100000">
                                          <p:val>
                                            <p:strVal val="#ppt_y"/>
                                          </p:val>
                                        </p:tav>
                                      </p:tavLst>
                                    </p:anim>
                                  </p:childTnLst>
                                </p:cTn>
                              </p:par>
                              <p:par>
                                <p:cTn id="153" presetID="30" presetClass="entr" presetSubtype="0" fill="hold" grpId="0" nodeType="withEffect">
                                  <p:stCondLst>
                                    <p:cond delay="0"/>
                                  </p:stCondLst>
                                  <p:childTnLst>
                                    <p:set>
                                      <p:cBhvr>
                                        <p:cTn id="154" dur="1" fill="hold">
                                          <p:stCondLst>
                                            <p:cond delay="0"/>
                                          </p:stCondLst>
                                        </p:cTn>
                                        <p:tgtEl>
                                          <p:spTgt spid="25"/>
                                        </p:tgtEl>
                                        <p:attrNameLst>
                                          <p:attrName>style.visibility</p:attrName>
                                        </p:attrNameLst>
                                      </p:cBhvr>
                                      <p:to>
                                        <p:strVal val="visible"/>
                                      </p:to>
                                    </p:set>
                                    <p:animEffect transition="in" filter="fade">
                                      <p:cBhvr>
                                        <p:cTn id="155" dur="800" decel="100000"/>
                                        <p:tgtEl>
                                          <p:spTgt spid="25"/>
                                        </p:tgtEl>
                                      </p:cBhvr>
                                    </p:animEffect>
                                    <p:anim calcmode="lin" valueType="num">
                                      <p:cBhvr>
                                        <p:cTn id="156" dur="800" decel="100000" fill="hold"/>
                                        <p:tgtEl>
                                          <p:spTgt spid="25"/>
                                        </p:tgtEl>
                                        <p:attrNameLst>
                                          <p:attrName>style.rotation</p:attrName>
                                        </p:attrNameLst>
                                      </p:cBhvr>
                                      <p:tavLst>
                                        <p:tav tm="0">
                                          <p:val>
                                            <p:fltVal val="-90"/>
                                          </p:val>
                                        </p:tav>
                                        <p:tav tm="100000">
                                          <p:val>
                                            <p:fltVal val="0"/>
                                          </p:val>
                                        </p:tav>
                                      </p:tavLst>
                                    </p:anim>
                                    <p:anim calcmode="lin" valueType="num">
                                      <p:cBhvr>
                                        <p:cTn id="157" dur="800" decel="100000" fill="hold"/>
                                        <p:tgtEl>
                                          <p:spTgt spid="25"/>
                                        </p:tgtEl>
                                        <p:attrNameLst>
                                          <p:attrName>ppt_x</p:attrName>
                                        </p:attrNameLst>
                                      </p:cBhvr>
                                      <p:tavLst>
                                        <p:tav tm="0">
                                          <p:val>
                                            <p:strVal val="#ppt_x+0.4"/>
                                          </p:val>
                                        </p:tav>
                                        <p:tav tm="100000">
                                          <p:val>
                                            <p:strVal val="#ppt_x-0.05"/>
                                          </p:val>
                                        </p:tav>
                                      </p:tavLst>
                                    </p:anim>
                                    <p:anim calcmode="lin" valueType="num">
                                      <p:cBhvr>
                                        <p:cTn id="158" dur="800" decel="100000" fill="hold"/>
                                        <p:tgtEl>
                                          <p:spTgt spid="25"/>
                                        </p:tgtEl>
                                        <p:attrNameLst>
                                          <p:attrName>ppt_y</p:attrName>
                                        </p:attrNameLst>
                                      </p:cBhvr>
                                      <p:tavLst>
                                        <p:tav tm="0">
                                          <p:val>
                                            <p:strVal val="#ppt_y-0.4"/>
                                          </p:val>
                                        </p:tav>
                                        <p:tav tm="100000">
                                          <p:val>
                                            <p:strVal val="#ppt_y+0.1"/>
                                          </p:val>
                                        </p:tav>
                                      </p:tavLst>
                                    </p:anim>
                                    <p:anim calcmode="lin" valueType="num">
                                      <p:cBhvr>
                                        <p:cTn id="159" dur="200" accel="100000" fill="hold">
                                          <p:stCondLst>
                                            <p:cond delay="800"/>
                                          </p:stCondLst>
                                        </p:cTn>
                                        <p:tgtEl>
                                          <p:spTgt spid="25"/>
                                        </p:tgtEl>
                                        <p:attrNameLst>
                                          <p:attrName>ppt_x</p:attrName>
                                        </p:attrNameLst>
                                      </p:cBhvr>
                                      <p:tavLst>
                                        <p:tav tm="0">
                                          <p:val>
                                            <p:strVal val="#ppt_x-0.05"/>
                                          </p:val>
                                        </p:tav>
                                        <p:tav tm="100000">
                                          <p:val>
                                            <p:strVal val="#ppt_x"/>
                                          </p:val>
                                        </p:tav>
                                      </p:tavLst>
                                    </p:anim>
                                    <p:anim calcmode="lin" valueType="num">
                                      <p:cBhvr>
                                        <p:cTn id="160" dur="200" accel="100000" fill="hold">
                                          <p:stCondLst>
                                            <p:cond delay="800"/>
                                          </p:stCondLst>
                                        </p:cTn>
                                        <p:tgtEl>
                                          <p:spTgt spid="25"/>
                                        </p:tgtEl>
                                        <p:attrNameLst>
                                          <p:attrName>ppt_y</p:attrName>
                                        </p:attrNameLst>
                                      </p:cBhvr>
                                      <p:tavLst>
                                        <p:tav tm="0">
                                          <p:val>
                                            <p:strVal val="#ppt_y+0.1"/>
                                          </p:val>
                                        </p:tav>
                                        <p:tav tm="100000">
                                          <p:val>
                                            <p:strVal val="#ppt_y"/>
                                          </p:val>
                                        </p:tav>
                                      </p:tavLst>
                                    </p:anim>
                                  </p:childTnLst>
                                </p:cTn>
                              </p:par>
                            </p:childTnLst>
                          </p:cTn>
                        </p:par>
                      </p:childTnLst>
                    </p:cTn>
                  </p:par>
                  <p:par>
                    <p:cTn id="161" fill="hold">
                      <p:stCondLst>
                        <p:cond delay="indefinite"/>
                      </p:stCondLst>
                      <p:childTnLst>
                        <p:par>
                          <p:cTn id="162" fill="hold">
                            <p:stCondLst>
                              <p:cond delay="0"/>
                            </p:stCondLst>
                            <p:childTnLst>
                              <p:par>
                                <p:cTn id="163" presetID="15" presetClass="entr" presetSubtype="0" fill="hold" grpId="0" nodeType="clickEffect">
                                  <p:stCondLst>
                                    <p:cond delay="0"/>
                                  </p:stCondLst>
                                  <p:childTnLst>
                                    <p:set>
                                      <p:cBhvr>
                                        <p:cTn id="164" dur="1" fill="hold">
                                          <p:stCondLst>
                                            <p:cond delay="0"/>
                                          </p:stCondLst>
                                        </p:cTn>
                                        <p:tgtEl>
                                          <p:spTgt spid="26"/>
                                        </p:tgtEl>
                                        <p:attrNameLst>
                                          <p:attrName>style.visibility</p:attrName>
                                        </p:attrNameLst>
                                      </p:cBhvr>
                                      <p:to>
                                        <p:strVal val="visible"/>
                                      </p:to>
                                    </p:set>
                                    <p:anim calcmode="lin" valueType="num">
                                      <p:cBhvr>
                                        <p:cTn id="165" dur="1000" fill="hold"/>
                                        <p:tgtEl>
                                          <p:spTgt spid="26"/>
                                        </p:tgtEl>
                                        <p:attrNameLst>
                                          <p:attrName>ppt_w</p:attrName>
                                        </p:attrNameLst>
                                      </p:cBhvr>
                                      <p:tavLst>
                                        <p:tav tm="0">
                                          <p:val>
                                            <p:fltVal val="0"/>
                                          </p:val>
                                        </p:tav>
                                        <p:tav tm="100000">
                                          <p:val>
                                            <p:strVal val="#ppt_w"/>
                                          </p:val>
                                        </p:tav>
                                      </p:tavLst>
                                    </p:anim>
                                    <p:anim calcmode="lin" valueType="num">
                                      <p:cBhvr>
                                        <p:cTn id="166" dur="1000" fill="hold"/>
                                        <p:tgtEl>
                                          <p:spTgt spid="26"/>
                                        </p:tgtEl>
                                        <p:attrNameLst>
                                          <p:attrName>ppt_h</p:attrName>
                                        </p:attrNameLst>
                                      </p:cBhvr>
                                      <p:tavLst>
                                        <p:tav tm="0">
                                          <p:val>
                                            <p:fltVal val="0"/>
                                          </p:val>
                                        </p:tav>
                                        <p:tav tm="100000">
                                          <p:val>
                                            <p:strVal val="#ppt_h"/>
                                          </p:val>
                                        </p:tav>
                                      </p:tavLst>
                                    </p:anim>
                                    <p:anim calcmode="lin" valueType="num">
                                      <p:cBhvr>
                                        <p:cTn id="167" dur="1000" fill="hold"/>
                                        <p:tgtEl>
                                          <p:spTgt spid="26"/>
                                        </p:tgtEl>
                                        <p:attrNameLst>
                                          <p:attrName>ppt_x</p:attrName>
                                        </p:attrNameLst>
                                      </p:cBhvr>
                                      <p:tavLst>
                                        <p:tav tm="0" fmla="#ppt_x+(cos(-2*pi*(1-$))*-#ppt_x-sin(-2*pi*(1-$))*(1-#ppt_y))*(1-$)">
                                          <p:val>
                                            <p:fltVal val="0"/>
                                          </p:val>
                                        </p:tav>
                                        <p:tav tm="100000">
                                          <p:val>
                                            <p:fltVal val="1"/>
                                          </p:val>
                                        </p:tav>
                                      </p:tavLst>
                                    </p:anim>
                                    <p:anim calcmode="lin" valueType="num">
                                      <p:cBhvr>
                                        <p:cTn id="168" dur="1000" fill="hold"/>
                                        <p:tgtEl>
                                          <p:spTgt spid="26"/>
                                        </p:tgtEl>
                                        <p:attrNameLst>
                                          <p:attrName>ppt_y</p:attrName>
                                        </p:attrNameLst>
                                      </p:cBhvr>
                                      <p:tavLst>
                                        <p:tav tm="0" fmla="#ppt_y+(sin(-2*pi*(1-$))*-#ppt_x+cos(-2*pi*(1-$))*(1-#ppt_y))*(1-$)">
                                          <p:val>
                                            <p:fltVal val="0"/>
                                          </p:val>
                                        </p:tav>
                                        <p:tav tm="100000">
                                          <p:val>
                                            <p:fltVal val="1"/>
                                          </p:val>
                                        </p:tav>
                                      </p:tavLst>
                                    </p:anim>
                                  </p:childTnLst>
                                </p:cTn>
                              </p:par>
                              <p:par>
                                <p:cTn id="169" presetID="15" presetClass="entr" presetSubtype="0" fill="hold" grpId="0" nodeType="withEffect">
                                  <p:stCondLst>
                                    <p:cond delay="0"/>
                                  </p:stCondLst>
                                  <p:childTnLst>
                                    <p:set>
                                      <p:cBhvr>
                                        <p:cTn id="170" dur="1" fill="hold">
                                          <p:stCondLst>
                                            <p:cond delay="0"/>
                                          </p:stCondLst>
                                        </p:cTn>
                                        <p:tgtEl>
                                          <p:spTgt spid="27"/>
                                        </p:tgtEl>
                                        <p:attrNameLst>
                                          <p:attrName>style.visibility</p:attrName>
                                        </p:attrNameLst>
                                      </p:cBhvr>
                                      <p:to>
                                        <p:strVal val="visible"/>
                                      </p:to>
                                    </p:set>
                                    <p:anim calcmode="lin" valueType="num">
                                      <p:cBhvr>
                                        <p:cTn id="171" dur="1000" fill="hold"/>
                                        <p:tgtEl>
                                          <p:spTgt spid="27"/>
                                        </p:tgtEl>
                                        <p:attrNameLst>
                                          <p:attrName>ppt_w</p:attrName>
                                        </p:attrNameLst>
                                      </p:cBhvr>
                                      <p:tavLst>
                                        <p:tav tm="0">
                                          <p:val>
                                            <p:fltVal val="0"/>
                                          </p:val>
                                        </p:tav>
                                        <p:tav tm="100000">
                                          <p:val>
                                            <p:strVal val="#ppt_w"/>
                                          </p:val>
                                        </p:tav>
                                      </p:tavLst>
                                    </p:anim>
                                    <p:anim calcmode="lin" valueType="num">
                                      <p:cBhvr>
                                        <p:cTn id="172" dur="1000" fill="hold"/>
                                        <p:tgtEl>
                                          <p:spTgt spid="27"/>
                                        </p:tgtEl>
                                        <p:attrNameLst>
                                          <p:attrName>ppt_h</p:attrName>
                                        </p:attrNameLst>
                                      </p:cBhvr>
                                      <p:tavLst>
                                        <p:tav tm="0">
                                          <p:val>
                                            <p:fltVal val="0"/>
                                          </p:val>
                                        </p:tav>
                                        <p:tav tm="100000">
                                          <p:val>
                                            <p:strVal val="#ppt_h"/>
                                          </p:val>
                                        </p:tav>
                                      </p:tavLst>
                                    </p:anim>
                                    <p:anim calcmode="lin" valueType="num">
                                      <p:cBhvr>
                                        <p:cTn id="173" dur="1000" fill="hold"/>
                                        <p:tgtEl>
                                          <p:spTgt spid="27"/>
                                        </p:tgtEl>
                                        <p:attrNameLst>
                                          <p:attrName>ppt_x</p:attrName>
                                        </p:attrNameLst>
                                      </p:cBhvr>
                                      <p:tavLst>
                                        <p:tav tm="0" fmla="#ppt_x+(cos(-2*pi*(1-$))*-#ppt_x-sin(-2*pi*(1-$))*(1-#ppt_y))*(1-$)">
                                          <p:val>
                                            <p:fltVal val="0"/>
                                          </p:val>
                                        </p:tav>
                                        <p:tav tm="100000">
                                          <p:val>
                                            <p:fltVal val="1"/>
                                          </p:val>
                                        </p:tav>
                                      </p:tavLst>
                                    </p:anim>
                                    <p:anim calcmode="lin" valueType="num">
                                      <p:cBhvr>
                                        <p:cTn id="174" dur="1000" fill="hold"/>
                                        <p:tgtEl>
                                          <p:spTgt spid="27"/>
                                        </p:tgtEl>
                                        <p:attrNameLst>
                                          <p:attrName>ppt_y</p:attrName>
                                        </p:attrNameLst>
                                      </p:cBhvr>
                                      <p:tavLst>
                                        <p:tav tm="0" fmla="#ppt_y+(sin(-2*pi*(1-$))*-#ppt_x+cos(-2*pi*(1-$))*(1-#ppt_y))*(1-$)">
                                          <p:val>
                                            <p:fltVal val="0"/>
                                          </p:val>
                                        </p:tav>
                                        <p:tav tm="100000">
                                          <p:val>
                                            <p:fltVal val="1"/>
                                          </p:val>
                                        </p:tav>
                                      </p:tavLst>
                                    </p:anim>
                                  </p:childTnLst>
                                </p:cTn>
                              </p:par>
                              <p:par>
                                <p:cTn id="175" presetID="15" presetClass="entr" presetSubtype="0" fill="hold" grpId="0" nodeType="withEffect">
                                  <p:stCondLst>
                                    <p:cond delay="0"/>
                                  </p:stCondLst>
                                  <p:childTnLst>
                                    <p:set>
                                      <p:cBhvr>
                                        <p:cTn id="176" dur="1" fill="hold">
                                          <p:stCondLst>
                                            <p:cond delay="0"/>
                                          </p:stCondLst>
                                        </p:cTn>
                                        <p:tgtEl>
                                          <p:spTgt spid="28"/>
                                        </p:tgtEl>
                                        <p:attrNameLst>
                                          <p:attrName>style.visibility</p:attrName>
                                        </p:attrNameLst>
                                      </p:cBhvr>
                                      <p:to>
                                        <p:strVal val="visible"/>
                                      </p:to>
                                    </p:set>
                                    <p:anim calcmode="lin" valueType="num">
                                      <p:cBhvr>
                                        <p:cTn id="177" dur="1000" fill="hold"/>
                                        <p:tgtEl>
                                          <p:spTgt spid="28"/>
                                        </p:tgtEl>
                                        <p:attrNameLst>
                                          <p:attrName>ppt_w</p:attrName>
                                        </p:attrNameLst>
                                      </p:cBhvr>
                                      <p:tavLst>
                                        <p:tav tm="0">
                                          <p:val>
                                            <p:fltVal val="0"/>
                                          </p:val>
                                        </p:tav>
                                        <p:tav tm="100000">
                                          <p:val>
                                            <p:strVal val="#ppt_w"/>
                                          </p:val>
                                        </p:tav>
                                      </p:tavLst>
                                    </p:anim>
                                    <p:anim calcmode="lin" valueType="num">
                                      <p:cBhvr>
                                        <p:cTn id="178" dur="1000" fill="hold"/>
                                        <p:tgtEl>
                                          <p:spTgt spid="28"/>
                                        </p:tgtEl>
                                        <p:attrNameLst>
                                          <p:attrName>ppt_h</p:attrName>
                                        </p:attrNameLst>
                                      </p:cBhvr>
                                      <p:tavLst>
                                        <p:tav tm="0">
                                          <p:val>
                                            <p:fltVal val="0"/>
                                          </p:val>
                                        </p:tav>
                                        <p:tav tm="100000">
                                          <p:val>
                                            <p:strVal val="#ppt_h"/>
                                          </p:val>
                                        </p:tav>
                                      </p:tavLst>
                                    </p:anim>
                                    <p:anim calcmode="lin" valueType="num">
                                      <p:cBhvr>
                                        <p:cTn id="179" dur="1000" fill="hold"/>
                                        <p:tgtEl>
                                          <p:spTgt spid="28"/>
                                        </p:tgtEl>
                                        <p:attrNameLst>
                                          <p:attrName>ppt_x</p:attrName>
                                        </p:attrNameLst>
                                      </p:cBhvr>
                                      <p:tavLst>
                                        <p:tav tm="0" fmla="#ppt_x+(cos(-2*pi*(1-$))*-#ppt_x-sin(-2*pi*(1-$))*(1-#ppt_y))*(1-$)">
                                          <p:val>
                                            <p:fltVal val="0"/>
                                          </p:val>
                                        </p:tav>
                                        <p:tav tm="100000">
                                          <p:val>
                                            <p:fltVal val="1"/>
                                          </p:val>
                                        </p:tav>
                                      </p:tavLst>
                                    </p:anim>
                                    <p:anim calcmode="lin" valueType="num">
                                      <p:cBhvr>
                                        <p:cTn id="180" dur="1000" fill="hold"/>
                                        <p:tgtEl>
                                          <p:spTgt spid="28"/>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6" grpId="0" animBg="1"/>
      <p:bldP spid="7" grpId="0" animBg="1"/>
      <p:bldP spid="8" grpId="0" animBg="1"/>
      <p:bldP spid="9" grpId="0" animBg="1"/>
      <p:bldP spid="11" grpId="0" animBg="1"/>
      <p:bldP spid="12" grpId="0" animBg="1"/>
      <p:bldP spid="13" grpId="0" animBg="1"/>
      <p:bldP spid="14" grpId="0" animBg="1"/>
      <p:bldP spid="15" grpId="0" animBg="1"/>
      <p:bldP spid="10" grpId="0" animBg="1"/>
      <p:bldP spid="16" grpId="0" animBg="1"/>
      <p:bldP spid="17" grpId="0" animBg="1"/>
      <p:bldP spid="18" grpId="0" animBg="1"/>
      <p:bldP spid="19" grpId="0" animBg="1"/>
      <p:bldP spid="20" grpId="0" animBg="1"/>
      <p:bldP spid="21" grpId="0" animBg="1"/>
      <p:bldP spid="24" grpId="0" animBg="1"/>
      <p:bldP spid="25" grpId="0" animBg="1"/>
      <p:bldP spid="26" grpId="0" animBg="1"/>
      <p:bldP spid="27" grpId="0" animBg="1"/>
      <p:bldP spid="28"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p:cNvSpPr/>
          <p:nvPr/>
        </p:nvSpPr>
        <p:spPr>
          <a:xfrm>
            <a:off x="0" y="0"/>
            <a:ext cx="12192000" cy="6858000"/>
          </a:xfrm>
          <a:prstGeom prst="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Flowchart: Terminator 1">
            <a:extLst>
              <a:ext uri="{FF2B5EF4-FFF2-40B4-BE49-F238E27FC236}">
                <a16:creationId xmlns:a16="http://schemas.microsoft.com/office/drawing/2014/main" id="{2379C82F-DCBE-4E8E-8F14-A6A5260CBAB7}"/>
              </a:ext>
            </a:extLst>
          </p:cNvPr>
          <p:cNvSpPr/>
          <p:nvPr/>
        </p:nvSpPr>
        <p:spPr>
          <a:xfrm>
            <a:off x="3574472" y="333298"/>
            <a:ext cx="5043054" cy="589352"/>
          </a:xfrm>
          <a:prstGeom prst="flowChartTerminator">
            <a:avLst/>
          </a:prstGeom>
          <a:solidFill>
            <a:schemeClr val="accent3">
              <a:lumMod val="60000"/>
              <a:lumOff val="40000"/>
            </a:schemeClr>
          </a:solidFill>
          <a:ln w="762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err="1">
                <a:solidFill>
                  <a:schemeClr val="tx1"/>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নতুন</a:t>
            </a:r>
            <a:r>
              <a:rPr lang="en-US" sz="4800" b="1" dirty="0">
                <a:solidFill>
                  <a:schemeClr val="tx1"/>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r>
              <a:rPr lang="en-US" sz="4800" b="1" dirty="0" err="1" smtClean="0">
                <a:solidFill>
                  <a:schemeClr val="tx1"/>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শব্দ</a:t>
            </a:r>
            <a:r>
              <a:rPr lang="en-US" sz="4800" b="1" dirty="0" smtClean="0">
                <a:solidFill>
                  <a:schemeClr val="tx1"/>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r>
              <a:rPr lang="en-US" sz="4800" b="1" dirty="0" err="1" smtClean="0">
                <a:solidFill>
                  <a:schemeClr val="tx1"/>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জেনে</a:t>
            </a:r>
            <a:r>
              <a:rPr lang="en-US" sz="4800" b="1" dirty="0" smtClean="0">
                <a:solidFill>
                  <a:schemeClr val="tx1"/>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r>
              <a:rPr lang="en-US" sz="4800" b="1" dirty="0" err="1" smtClean="0">
                <a:solidFill>
                  <a:schemeClr val="tx1"/>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নেই</a:t>
            </a:r>
            <a:endParaRPr lang="en-US" sz="4800" b="1" dirty="0">
              <a:solidFill>
                <a:schemeClr val="tx1"/>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endParaRPr>
          </a:p>
        </p:txBody>
      </p:sp>
      <p:sp>
        <p:nvSpPr>
          <p:cNvPr id="4" name="Arrow: Striped Right 3">
            <a:extLst>
              <a:ext uri="{FF2B5EF4-FFF2-40B4-BE49-F238E27FC236}">
                <a16:creationId xmlns:a16="http://schemas.microsoft.com/office/drawing/2014/main" id="{E161BDCD-469A-4444-BF6D-4D9117864FD3}"/>
              </a:ext>
            </a:extLst>
          </p:cNvPr>
          <p:cNvSpPr/>
          <p:nvPr/>
        </p:nvSpPr>
        <p:spPr>
          <a:xfrm>
            <a:off x="637310" y="1175170"/>
            <a:ext cx="3483458" cy="1180104"/>
          </a:xfrm>
          <a:prstGeom prst="stripedRightArrow">
            <a:avLst>
              <a:gd name="adj1" fmla="val 50000"/>
              <a:gd name="adj2" fmla="val 710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IN" sz="4000" b="1" dirty="0">
                <a:solidFill>
                  <a:schemeClr val="tx1"/>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নির্যাতিত</a:t>
            </a:r>
          </a:p>
        </p:txBody>
      </p:sp>
      <p:sp>
        <p:nvSpPr>
          <p:cNvPr id="5" name="Thought Bubble: Cloud 4">
            <a:extLst>
              <a:ext uri="{FF2B5EF4-FFF2-40B4-BE49-F238E27FC236}">
                <a16:creationId xmlns:a16="http://schemas.microsoft.com/office/drawing/2014/main" id="{8CA824A2-600C-45D0-99AF-438B4C2898C5}"/>
              </a:ext>
            </a:extLst>
          </p:cNvPr>
          <p:cNvSpPr/>
          <p:nvPr/>
        </p:nvSpPr>
        <p:spPr>
          <a:xfrm>
            <a:off x="7246778" y="1175169"/>
            <a:ext cx="4328694" cy="1180105"/>
          </a:xfrm>
          <a:prstGeom prst="cloudCallout">
            <a:avLst>
              <a:gd name="adj1" fmla="val -84522"/>
              <a:gd name="adj2" fmla="val 1193"/>
            </a:avLst>
          </a:prstGeom>
          <a:solidFill>
            <a:schemeClr val="accent4"/>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IN" sz="4000" b="1" dirty="0">
                <a:solidFill>
                  <a:schemeClr val="tx1"/>
                </a:solidFill>
                <a:latin typeface="NikoshBAN" panose="02000000000000000000" pitchFamily="2" charset="0"/>
                <a:cs typeface="NikoshBAN" panose="02000000000000000000" pitchFamily="2" charset="0"/>
              </a:rPr>
              <a:t>অন্যায়ের শিকার</a:t>
            </a:r>
            <a:endParaRPr lang="en-US" sz="4000" b="1" dirty="0">
              <a:solidFill>
                <a:schemeClr val="tx1"/>
              </a:solidFill>
              <a:latin typeface="NikoshBAN" panose="02000000000000000000" pitchFamily="2" charset="0"/>
              <a:cs typeface="NikoshBAN" panose="02000000000000000000" pitchFamily="2" charset="0"/>
            </a:endParaRPr>
          </a:p>
        </p:txBody>
      </p:sp>
      <p:sp>
        <p:nvSpPr>
          <p:cNvPr id="7" name="Arrow: Striped Right 3">
            <a:extLst>
              <a:ext uri="{FF2B5EF4-FFF2-40B4-BE49-F238E27FC236}">
                <a16:creationId xmlns:a16="http://schemas.microsoft.com/office/drawing/2014/main" id="{3F58786A-F10C-4DBA-B586-F5CE585EBC9E}"/>
              </a:ext>
            </a:extLst>
          </p:cNvPr>
          <p:cNvSpPr/>
          <p:nvPr/>
        </p:nvSpPr>
        <p:spPr>
          <a:xfrm>
            <a:off x="637310" y="2607794"/>
            <a:ext cx="3483458" cy="1126817"/>
          </a:xfrm>
          <a:prstGeom prst="stripedRightArrow">
            <a:avLst>
              <a:gd name="adj1" fmla="val 50000"/>
              <a:gd name="adj2" fmla="val 75243"/>
            </a:avLst>
          </a:prstGeom>
          <a:solidFill>
            <a:schemeClr val="accent4"/>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IN" sz="4800" b="1" dirty="0">
                <a:solidFill>
                  <a:schemeClr val="tx1"/>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মজলুম</a:t>
            </a:r>
            <a:endParaRPr lang="en-US" sz="4800" b="1" dirty="0">
              <a:solidFill>
                <a:schemeClr val="tx1"/>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endParaRPr>
          </a:p>
        </p:txBody>
      </p:sp>
      <p:sp>
        <p:nvSpPr>
          <p:cNvPr id="8" name="Thought Bubble: Cloud 4">
            <a:extLst>
              <a:ext uri="{FF2B5EF4-FFF2-40B4-BE49-F238E27FC236}">
                <a16:creationId xmlns:a16="http://schemas.microsoft.com/office/drawing/2014/main" id="{9E4EAE1F-35F9-4494-8551-141F1BD1D31F}"/>
              </a:ext>
            </a:extLst>
          </p:cNvPr>
          <p:cNvSpPr/>
          <p:nvPr/>
        </p:nvSpPr>
        <p:spPr>
          <a:xfrm>
            <a:off x="7245927" y="2607793"/>
            <a:ext cx="4329545" cy="1126818"/>
          </a:xfrm>
          <a:prstGeom prst="cloudCallout">
            <a:avLst>
              <a:gd name="adj1" fmla="val -85335"/>
              <a:gd name="adj2" fmla="val 2253"/>
            </a:avLst>
          </a:prstGeom>
          <a:solidFill>
            <a:schemeClr val="accent4"/>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IN" sz="4800" b="1" dirty="0">
                <a:solidFill>
                  <a:schemeClr val="tx1"/>
                </a:solidFill>
                <a:latin typeface="NikoshBAN" panose="02000000000000000000" pitchFamily="2" charset="0"/>
                <a:cs typeface="NikoshBAN" panose="02000000000000000000" pitchFamily="2" charset="0"/>
              </a:rPr>
              <a:t>অত্যাচারিত</a:t>
            </a:r>
            <a:endParaRPr lang="en-US" sz="4800" b="1" dirty="0">
              <a:solidFill>
                <a:schemeClr val="tx1"/>
              </a:solidFill>
              <a:latin typeface="NikoshBAN" panose="02000000000000000000" pitchFamily="2" charset="0"/>
              <a:cs typeface="NikoshBAN" panose="02000000000000000000" pitchFamily="2" charset="0"/>
            </a:endParaRPr>
          </a:p>
        </p:txBody>
      </p:sp>
      <p:sp>
        <p:nvSpPr>
          <p:cNvPr id="3" name="Striped Right Arrow 2"/>
          <p:cNvSpPr/>
          <p:nvPr/>
        </p:nvSpPr>
        <p:spPr>
          <a:xfrm>
            <a:off x="637310" y="3987130"/>
            <a:ext cx="3477490" cy="1083633"/>
          </a:xfrm>
          <a:prstGeom prst="stripedRightArrow">
            <a:avLst>
              <a:gd name="adj1" fmla="val 49114"/>
              <a:gd name="adj2" fmla="val 81548"/>
            </a:avLst>
          </a:prstGeom>
          <a:solidFill>
            <a:srgbClr val="FFC00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err="1" smtClean="0">
                <a:solidFill>
                  <a:schemeClr val="tx1"/>
                </a:solidFill>
                <a:effectLst>
                  <a:outerShdw blurRad="38100" dist="38100" dir="2700000" algn="tl">
                    <a:srgbClr val="000000">
                      <a:alpha val="43137"/>
                    </a:srgbClr>
                  </a:outerShdw>
                </a:effectLst>
              </a:rPr>
              <a:t>সংগ্রাম</a:t>
            </a:r>
            <a:r>
              <a:rPr lang="en-US" dirty="0" smtClean="0"/>
              <a:t> </a:t>
            </a:r>
            <a:endParaRPr lang="en-US" dirty="0"/>
          </a:p>
        </p:txBody>
      </p:sp>
      <p:sp>
        <p:nvSpPr>
          <p:cNvPr id="9" name="Cloud Callout 8"/>
          <p:cNvSpPr/>
          <p:nvPr/>
        </p:nvSpPr>
        <p:spPr>
          <a:xfrm>
            <a:off x="7245928" y="3987130"/>
            <a:ext cx="4329544" cy="1083632"/>
          </a:xfrm>
          <a:prstGeom prst="cloudCallout">
            <a:avLst>
              <a:gd name="adj1" fmla="val -85793"/>
              <a:gd name="adj2" fmla="val -148"/>
            </a:avLst>
          </a:prstGeom>
          <a:solidFill>
            <a:srgbClr val="FFC000"/>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smtClean="0">
                <a:solidFill>
                  <a:schemeClr val="tx1"/>
                </a:solidFill>
              </a:rPr>
              <a:t> </a:t>
            </a:r>
            <a:r>
              <a:rPr lang="en-US" sz="2800" b="1" dirty="0" err="1" smtClean="0">
                <a:solidFill>
                  <a:schemeClr val="tx1"/>
                </a:solidFill>
              </a:rPr>
              <a:t>যুদ্ধ</a:t>
            </a:r>
            <a:r>
              <a:rPr lang="en-US" sz="2800" b="1" dirty="0" smtClean="0">
                <a:solidFill>
                  <a:schemeClr val="tx1"/>
                </a:solidFill>
              </a:rPr>
              <a:t>/</a:t>
            </a:r>
            <a:r>
              <a:rPr lang="en-US" sz="2800" b="1" dirty="0" err="1" smtClean="0">
                <a:solidFill>
                  <a:schemeClr val="tx1"/>
                </a:solidFill>
              </a:rPr>
              <a:t>প্রতিরোধ</a:t>
            </a:r>
            <a:r>
              <a:rPr lang="en-US" sz="2800" b="1" dirty="0" smtClean="0">
                <a:solidFill>
                  <a:schemeClr val="tx1"/>
                </a:solidFill>
              </a:rPr>
              <a:t> </a:t>
            </a:r>
            <a:endParaRPr lang="en-US" sz="2800" b="1" dirty="0">
              <a:solidFill>
                <a:schemeClr val="tx1"/>
              </a:solidFill>
            </a:endParaRPr>
          </a:p>
        </p:txBody>
      </p:sp>
      <p:sp>
        <p:nvSpPr>
          <p:cNvPr id="10" name="Striped Right Arrow 9"/>
          <p:cNvSpPr/>
          <p:nvPr/>
        </p:nvSpPr>
        <p:spPr>
          <a:xfrm>
            <a:off x="637310" y="5323282"/>
            <a:ext cx="3477490" cy="1052945"/>
          </a:xfrm>
          <a:prstGeom prst="stripedRightArrow">
            <a:avLst>
              <a:gd name="adj1" fmla="val 50000"/>
              <a:gd name="adj2" fmla="val 83241"/>
            </a:avLst>
          </a:prstGeom>
          <a:solidFill>
            <a:srgbClr val="FFC00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err="1" smtClean="0">
                <a:solidFill>
                  <a:schemeClr val="tx1"/>
                </a:solidFill>
                <a:effectLst>
                  <a:outerShdw blurRad="38100" dist="38100" dir="2700000" algn="tl">
                    <a:srgbClr val="000000">
                      <a:alpha val="43137"/>
                    </a:srgbClr>
                  </a:outerShdw>
                </a:effectLst>
              </a:rPr>
              <a:t>শৈশব</a:t>
            </a:r>
            <a:r>
              <a:rPr lang="en-US" dirty="0" smtClean="0"/>
              <a:t> </a:t>
            </a:r>
            <a:endParaRPr lang="en-US" dirty="0"/>
          </a:p>
        </p:txBody>
      </p:sp>
      <p:sp>
        <p:nvSpPr>
          <p:cNvPr id="11" name="Cloud Callout 10"/>
          <p:cNvSpPr/>
          <p:nvPr/>
        </p:nvSpPr>
        <p:spPr>
          <a:xfrm>
            <a:off x="7245927" y="5323281"/>
            <a:ext cx="4329545" cy="1052946"/>
          </a:xfrm>
          <a:prstGeom prst="cloudCallout">
            <a:avLst>
              <a:gd name="adj1" fmla="val -86753"/>
              <a:gd name="adj2" fmla="val -8553"/>
            </a:avLst>
          </a:prstGeom>
          <a:solidFill>
            <a:srgbClr val="FFC000"/>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err="1">
                <a:solidFill>
                  <a:schemeClr val="tx1"/>
                </a:solidFill>
                <a:effectLst>
                  <a:outerShdw blurRad="38100" dist="38100" dir="2700000" algn="tl">
                    <a:srgbClr val="000000">
                      <a:alpha val="43137"/>
                    </a:srgbClr>
                  </a:outerShdw>
                </a:effectLst>
              </a:rPr>
              <a:t>শিশুকাল</a:t>
            </a:r>
            <a:r>
              <a:rPr lang="en-US" dirty="0" smtClean="0"/>
              <a:t> </a:t>
            </a:r>
            <a:endParaRPr lang="en-US" dirty="0"/>
          </a:p>
        </p:txBody>
      </p:sp>
      <p:sp>
        <p:nvSpPr>
          <p:cNvPr id="12" name="Frame 11"/>
          <p:cNvSpPr/>
          <p:nvPr/>
        </p:nvSpPr>
        <p:spPr>
          <a:xfrm>
            <a:off x="0" y="0"/>
            <a:ext cx="12192000" cy="6858000"/>
          </a:xfrm>
          <a:prstGeom prst="frame">
            <a:avLst>
              <a:gd name="adj1" fmla="val 2842"/>
            </a:avLst>
          </a:prstGeom>
          <a:ln/>
        </p:spPr>
        <p:style>
          <a:lnRef idx="1">
            <a:schemeClr val="accent2"/>
          </a:lnRef>
          <a:fillRef idx="3">
            <a:schemeClr val="accent2"/>
          </a:fillRef>
          <a:effectRef idx="2">
            <a:schemeClr val="accent2"/>
          </a:effectRef>
          <a:fontRef idx="minor">
            <a:schemeClr val="lt1"/>
          </a:fontRef>
        </p:style>
        <p:txBody>
          <a:bodyPr rtlCol="0" anchor="ctr">
            <a:sp3d extrusionH="57150">
              <a:bevelT w="38100" h="38100" prst="angle"/>
            </a:sp3d>
          </a:bodyPr>
          <a:lstStyle/>
          <a:p>
            <a:pPr algn="ctr"/>
            <a:endParaRPr lang="en-US">
              <a:solidFill>
                <a:schemeClr val="tx1"/>
              </a:solidFill>
            </a:endParaRPr>
          </a:p>
        </p:txBody>
      </p:sp>
    </p:spTree>
    <p:extLst>
      <p:ext uri="{BB962C8B-B14F-4D97-AF65-F5344CB8AC3E}">
        <p14:creationId xmlns:p14="http://schemas.microsoft.com/office/powerpoint/2010/main" val="275468156"/>
      </p:ext>
    </p:extLst>
  </p:cSld>
  <p:clrMapOvr>
    <a:masterClrMapping/>
  </p:clrMapOvr>
  <mc:AlternateContent xmlns:mc="http://schemas.openxmlformats.org/markup-compatibility/2006">
    <mc:Choice xmlns:p14="http://schemas.microsoft.com/office/powerpoint/2010/main" Requires="p14">
      <p:transition spd="slow" p14:dur="2000">
        <p14:prism isContent="1"/>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cBhvr>
                                        <p:cTn id="12" dur="500" fill="hold"/>
                                        <p:tgtEl>
                                          <p:spTgt spid="7"/>
                                        </p:tgtEl>
                                        <p:attrNameLst>
                                          <p:attrName>ppt_w</p:attrName>
                                        </p:attrNameLst>
                                      </p:cBhvr>
                                      <p:tavLst>
                                        <p:tav tm="0">
                                          <p:val>
                                            <p:fltVal val="0"/>
                                          </p:val>
                                        </p:tav>
                                        <p:tav tm="100000">
                                          <p:val>
                                            <p:strVal val="#ppt_w"/>
                                          </p:val>
                                        </p:tav>
                                      </p:tavLst>
                                    </p:anim>
                                    <p:anim calcmode="lin" valueType="num">
                                      <p:cBhvr>
                                        <p:cTn id="13" dur="500" fill="hold"/>
                                        <p:tgtEl>
                                          <p:spTgt spid="7"/>
                                        </p:tgtEl>
                                        <p:attrNameLst>
                                          <p:attrName>ppt_h</p:attrName>
                                        </p:attrNameLst>
                                      </p:cBhvr>
                                      <p:tavLst>
                                        <p:tav tm="0">
                                          <p:val>
                                            <p:fltVal val="0"/>
                                          </p:val>
                                        </p:tav>
                                        <p:tav tm="100000">
                                          <p:val>
                                            <p:strVal val="#ppt_h"/>
                                          </p:val>
                                        </p:tav>
                                      </p:tavLst>
                                    </p:anim>
                                    <p:animEffect transition="in" filter="fade">
                                      <p:cBhvr>
                                        <p:cTn id="14" dur="500"/>
                                        <p:tgtEl>
                                          <p:spTgt spid="7"/>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p:cTn id="17" dur="500" fill="hold"/>
                                        <p:tgtEl>
                                          <p:spTgt spid="3"/>
                                        </p:tgtEl>
                                        <p:attrNameLst>
                                          <p:attrName>ppt_w</p:attrName>
                                        </p:attrNameLst>
                                      </p:cBhvr>
                                      <p:tavLst>
                                        <p:tav tm="0">
                                          <p:val>
                                            <p:fltVal val="0"/>
                                          </p:val>
                                        </p:tav>
                                        <p:tav tm="100000">
                                          <p:val>
                                            <p:strVal val="#ppt_w"/>
                                          </p:val>
                                        </p:tav>
                                      </p:tavLst>
                                    </p:anim>
                                    <p:anim calcmode="lin" valueType="num">
                                      <p:cBhvr>
                                        <p:cTn id="18" dur="500" fill="hold"/>
                                        <p:tgtEl>
                                          <p:spTgt spid="3"/>
                                        </p:tgtEl>
                                        <p:attrNameLst>
                                          <p:attrName>ppt_h</p:attrName>
                                        </p:attrNameLst>
                                      </p:cBhvr>
                                      <p:tavLst>
                                        <p:tav tm="0">
                                          <p:val>
                                            <p:fltVal val="0"/>
                                          </p:val>
                                        </p:tav>
                                        <p:tav tm="100000">
                                          <p:val>
                                            <p:strVal val="#ppt_h"/>
                                          </p:val>
                                        </p:tav>
                                      </p:tavLst>
                                    </p:anim>
                                    <p:animEffect transition="in" filter="fade">
                                      <p:cBhvr>
                                        <p:cTn id="19" dur="500"/>
                                        <p:tgtEl>
                                          <p:spTgt spid="3"/>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10"/>
                                        </p:tgtEl>
                                        <p:attrNameLst>
                                          <p:attrName>style.visibility</p:attrName>
                                        </p:attrNameLst>
                                      </p:cBhvr>
                                      <p:to>
                                        <p:strVal val="visible"/>
                                      </p:to>
                                    </p:set>
                                    <p:anim calcmode="lin" valueType="num">
                                      <p:cBhvr>
                                        <p:cTn id="22" dur="500" fill="hold"/>
                                        <p:tgtEl>
                                          <p:spTgt spid="10"/>
                                        </p:tgtEl>
                                        <p:attrNameLst>
                                          <p:attrName>ppt_w</p:attrName>
                                        </p:attrNameLst>
                                      </p:cBhvr>
                                      <p:tavLst>
                                        <p:tav tm="0">
                                          <p:val>
                                            <p:fltVal val="0"/>
                                          </p:val>
                                        </p:tav>
                                        <p:tav tm="100000">
                                          <p:val>
                                            <p:strVal val="#ppt_w"/>
                                          </p:val>
                                        </p:tav>
                                      </p:tavLst>
                                    </p:anim>
                                    <p:anim calcmode="lin" valueType="num">
                                      <p:cBhvr>
                                        <p:cTn id="23" dur="500" fill="hold"/>
                                        <p:tgtEl>
                                          <p:spTgt spid="10"/>
                                        </p:tgtEl>
                                        <p:attrNameLst>
                                          <p:attrName>ppt_h</p:attrName>
                                        </p:attrNameLst>
                                      </p:cBhvr>
                                      <p:tavLst>
                                        <p:tav tm="0">
                                          <p:val>
                                            <p:fltVal val="0"/>
                                          </p:val>
                                        </p:tav>
                                        <p:tav tm="100000">
                                          <p:val>
                                            <p:strVal val="#ppt_h"/>
                                          </p:val>
                                        </p:tav>
                                      </p:tavLst>
                                    </p:anim>
                                    <p:animEffect transition="in" filter="fade">
                                      <p:cBhvr>
                                        <p:cTn id="24" dur="500"/>
                                        <p:tgtEl>
                                          <p:spTgt spid="10"/>
                                        </p:tgtEl>
                                      </p:cBhvr>
                                    </p:animEffect>
                                  </p:childTnLst>
                                </p:cTn>
                              </p:par>
                            </p:childTnLst>
                          </p:cTn>
                        </p:par>
                      </p:childTnLst>
                    </p:cTn>
                  </p:par>
                  <p:par>
                    <p:cTn id="25" fill="hold">
                      <p:stCondLst>
                        <p:cond delay="indefinite"/>
                      </p:stCondLst>
                      <p:childTnLst>
                        <p:par>
                          <p:cTn id="26" fill="hold">
                            <p:stCondLst>
                              <p:cond delay="0"/>
                            </p:stCondLst>
                            <p:childTnLst>
                              <p:par>
                                <p:cTn id="27" presetID="30" presetClass="entr" presetSubtype="0" fill="hold" grpId="0" nodeType="clickEffect">
                                  <p:stCondLst>
                                    <p:cond delay="0"/>
                                  </p:stCondLst>
                                  <p:childTnLst>
                                    <p:set>
                                      <p:cBhvr>
                                        <p:cTn id="28" dur="1" fill="hold">
                                          <p:stCondLst>
                                            <p:cond delay="0"/>
                                          </p:stCondLst>
                                        </p:cTn>
                                        <p:tgtEl>
                                          <p:spTgt spid="5"/>
                                        </p:tgtEl>
                                        <p:attrNameLst>
                                          <p:attrName>style.visibility</p:attrName>
                                        </p:attrNameLst>
                                      </p:cBhvr>
                                      <p:to>
                                        <p:strVal val="visible"/>
                                      </p:to>
                                    </p:set>
                                    <p:animEffect transition="in" filter="fade">
                                      <p:cBhvr>
                                        <p:cTn id="29" dur="800" decel="100000"/>
                                        <p:tgtEl>
                                          <p:spTgt spid="5"/>
                                        </p:tgtEl>
                                      </p:cBhvr>
                                    </p:animEffect>
                                    <p:anim calcmode="lin" valueType="num">
                                      <p:cBhvr>
                                        <p:cTn id="30" dur="800" decel="100000" fill="hold"/>
                                        <p:tgtEl>
                                          <p:spTgt spid="5"/>
                                        </p:tgtEl>
                                        <p:attrNameLst>
                                          <p:attrName>style.rotation</p:attrName>
                                        </p:attrNameLst>
                                      </p:cBhvr>
                                      <p:tavLst>
                                        <p:tav tm="0">
                                          <p:val>
                                            <p:fltVal val="-90"/>
                                          </p:val>
                                        </p:tav>
                                        <p:tav tm="100000">
                                          <p:val>
                                            <p:fltVal val="0"/>
                                          </p:val>
                                        </p:tav>
                                      </p:tavLst>
                                    </p:anim>
                                    <p:anim calcmode="lin" valueType="num">
                                      <p:cBhvr>
                                        <p:cTn id="31" dur="800" decel="100000" fill="hold"/>
                                        <p:tgtEl>
                                          <p:spTgt spid="5"/>
                                        </p:tgtEl>
                                        <p:attrNameLst>
                                          <p:attrName>ppt_x</p:attrName>
                                        </p:attrNameLst>
                                      </p:cBhvr>
                                      <p:tavLst>
                                        <p:tav tm="0">
                                          <p:val>
                                            <p:strVal val="#ppt_x+0.4"/>
                                          </p:val>
                                        </p:tav>
                                        <p:tav tm="100000">
                                          <p:val>
                                            <p:strVal val="#ppt_x-0.05"/>
                                          </p:val>
                                        </p:tav>
                                      </p:tavLst>
                                    </p:anim>
                                    <p:anim calcmode="lin" valueType="num">
                                      <p:cBhvr>
                                        <p:cTn id="32" dur="800" decel="100000" fill="hold"/>
                                        <p:tgtEl>
                                          <p:spTgt spid="5"/>
                                        </p:tgtEl>
                                        <p:attrNameLst>
                                          <p:attrName>ppt_y</p:attrName>
                                        </p:attrNameLst>
                                      </p:cBhvr>
                                      <p:tavLst>
                                        <p:tav tm="0">
                                          <p:val>
                                            <p:strVal val="#ppt_y-0.4"/>
                                          </p:val>
                                        </p:tav>
                                        <p:tav tm="100000">
                                          <p:val>
                                            <p:strVal val="#ppt_y+0.1"/>
                                          </p:val>
                                        </p:tav>
                                      </p:tavLst>
                                    </p:anim>
                                    <p:anim calcmode="lin" valueType="num">
                                      <p:cBhvr>
                                        <p:cTn id="33" dur="200" accel="100000" fill="hold">
                                          <p:stCondLst>
                                            <p:cond delay="800"/>
                                          </p:stCondLst>
                                        </p:cTn>
                                        <p:tgtEl>
                                          <p:spTgt spid="5"/>
                                        </p:tgtEl>
                                        <p:attrNameLst>
                                          <p:attrName>ppt_x</p:attrName>
                                        </p:attrNameLst>
                                      </p:cBhvr>
                                      <p:tavLst>
                                        <p:tav tm="0">
                                          <p:val>
                                            <p:strVal val="#ppt_x-0.05"/>
                                          </p:val>
                                        </p:tav>
                                        <p:tav tm="100000">
                                          <p:val>
                                            <p:strVal val="#ppt_x"/>
                                          </p:val>
                                        </p:tav>
                                      </p:tavLst>
                                    </p:anim>
                                    <p:anim calcmode="lin" valueType="num">
                                      <p:cBhvr>
                                        <p:cTn id="34" dur="200" accel="100000" fill="hold">
                                          <p:stCondLst>
                                            <p:cond delay="800"/>
                                          </p:stCondLst>
                                        </p:cTn>
                                        <p:tgtEl>
                                          <p:spTgt spid="5"/>
                                        </p:tgtEl>
                                        <p:attrNameLst>
                                          <p:attrName>ppt_y</p:attrName>
                                        </p:attrNameLst>
                                      </p:cBhvr>
                                      <p:tavLst>
                                        <p:tav tm="0">
                                          <p:val>
                                            <p:strVal val="#ppt_y+0.1"/>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30" presetClass="entr" presetSubtype="0" fill="hold" grpId="0" nodeType="clickEffect">
                                  <p:stCondLst>
                                    <p:cond delay="0"/>
                                  </p:stCondLst>
                                  <p:childTnLst>
                                    <p:set>
                                      <p:cBhvr>
                                        <p:cTn id="38" dur="1" fill="hold">
                                          <p:stCondLst>
                                            <p:cond delay="0"/>
                                          </p:stCondLst>
                                        </p:cTn>
                                        <p:tgtEl>
                                          <p:spTgt spid="8"/>
                                        </p:tgtEl>
                                        <p:attrNameLst>
                                          <p:attrName>style.visibility</p:attrName>
                                        </p:attrNameLst>
                                      </p:cBhvr>
                                      <p:to>
                                        <p:strVal val="visible"/>
                                      </p:to>
                                    </p:set>
                                    <p:animEffect transition="in" filter="fade">
                                      <p:cBhvr>
                                        <p:cTn id="39" dur="800" decel="100000"/>
                                        <p:tgtEl>
                                          <p:spTgt spid="8"/>
                                        </p:tgtEl>
                                      </p:cBhvr>
                                    </p:animEffect>
                                    <p:anim calcmode="lin" valueType="num">
                                      <p:cBhvr>
                                        <p:cTn id="40" dur="800" decel="100000" fill="hold"/>
                                        <p:tgtEl>
                                          <p:spTgt spid="8"/>
                                        </p:tgtEl>
                                        <p:attrNameLst>
                                          <p:attrName>style.rotation</p:attrName>
                                        </p:attrNameLst>
                                      </p:cBhvr>
                                      <p:tavLst>
                                        <p:tav tm="0">
                                          <p:val>
                                            <p:fltVal val="-90"/>
                                          </p:val>
                                        </p:tav>
                                        <p:tav tm="100000">
                                          <p:val>
                                            <p:fltVal val="0"/>
                                          </p:val>
                                        </p:tav>
                                      </p:tavLst>
                                    </p:anim>
                                    <p:anim calcmode="lin" valueType="num">
                                      <p:cBhvr>
                                        <p:cTn id="41" dur="800" decel="100000" fill="hold"/>
                                        <p:tgtEl>
                                          <p:spTgt spid="8"/>
                                        </p:tgtEl>
                                        <p:attrNameLst>
                                          <p:attrName>ppt_x</p:attrName>
                                        </p:attrNameLst>
                                      </p:cBhvr>
                                      <p:tavLst>
                                        <p:tav tm="0">
                                          <p:val>
                                            <p:strVal val="#ppt_x+0.4"/>
                                          </p:val>
                                        </p:tav>
                                        <p:tav tm="100000">
                                          <p:val>
                                            <p:strVal val="#ppt_x-0.05"/>
                                          </p:val>
                                        </p:tav>
                                      </p:tavLst>
                                    </p:anim>
                                    <p:anim calcmode="lin" valueType="num">
                                      <p:cBhvr>
                                        <p:cTn id="42" dur="800" decel="100000" fill="hold"/>
                                        <p:tgtEl>
                                          <p:spTgt spid="8"/>
                                        </p:tgtEl>
                                        <p:attrNameLst>
                                          <p:attrName>ppt_y</p:attrName>
                                        </p:attrNameLst>
                                      </p:cBhvr>
                                      <p:tavLst>
                                        <p:tav tm="0">
                                          <p:val>
                                            <p:strVal val="#ppt_y-0.4"/>
                                          </p:val>
                                        </p:tav>
                                        <p:tav tm="100000">
                                          <p:val>
                                            <p:strVal val="#ppt_y+0.1"/>
                                          </p:val>
                                        </p:tav>
                                      </p:tavLst>
                                    </p:anim>
                                    <p:anim calcmode="lin" valueType="num">
                                      <p:cBhvr>
                                        <p:cTn id="43" dur="200" accel="100000" fill="hold">
                                          <p:stCondLst>
                                            <p:cond delay="800"/>
                                          </p:stCondLst>
                                        </p:cTn>
                                        <p:tgtEl>
                                          <p:spTgt spid="8"/>
                                        </p:tgtEl>
                                        <p:attrNameLst>
                                          <p:attrName>ppt_x</p:attrName>
                                        </p:attrNameLst>
                                      </p:cBhvr>
                                      <p:tavLst>
                                        <p:tav tm="0">
                                          <p:val>
                                            <p:strVal val="#ppt_x-0.05"/>
                                          </p:val>
                                        </p:tav>
                                        <p:tav tm="100000">
                                          <p:val>
                                            <p:strVal val="#ppt_x"/>
                                          </p:val>
                                        </p:tav>
                                      </p:tavLst>
                                    </p:anim>
                                    <p:anim calcmode="lin" valueType="num">
                                      <p:cBhvr>
                                        <p:cTn id="44" dur="200" accel="100000" fill="hold">
                                          <p:stCondLst>
                                            <p:cond delay="800"/>
                                          </p:stCondLst>
                                        </p:cTn>
                                        <p:tgtEl>
                                          <p:spTgt spid="8"/>
                                        </p:tgtEl>
                                        <p:attrNameLst>
                                          <p:attrName>ppt_y</p:attrName>
                                        </p:attrNameLst>
                                      </p:cBhvr>
                                      <p:tavLst>
                                        <p:tav tm="0">
                                          <p:val>
                                            <p:strVal val="#ppt_y+0.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30" presetClass="entr" presetSubtype="0" fill="hold" grpId="0" nodeType="clickEffect">
                                  <p:stCondLst>
                                    <p:cond delay="0"/>
                                  </p:stCondLst>
                                  <p:childTnLst>
                                    <p:set>
                                      <p:cBhvr>
                                        <p:cTn id="48" dur="1" fill="hold">
                                          <p:stCondLst>
                                            <p:cond delay="0"/>
                                          </p:stCondLst>
                                        </p:cTn>
                                        <p:tgtEl>
                                          <p:spTgt spid="9"/>
                                        </p:tgtEl>
                                        <p:attrNameLst>
                                          <p:attrName>style.visibility</p:attrName>
                                        </p:attrNameLst>
                                      </p:cBhvr>
                                      <p:to>
                                        <p:strVal val="visible"/>
                                      </p:to>
                                    </p:set>
                                    <p:animEffect transition="in" filter="fade">
                                      <p:cBhvr>
                                        <p:cTn id="49" dur="800" decel="100000"/>
                                        <p:tgtEl>
                                          <p:spTgt spid="9"/>
                                        </p:tgtEl>
                                      </p:cBhvr>
                                    </p:animEffect>
                                    <p:anim calcmode="lin" valueType="num">
                                      <p:cBhvr>
                                        <p:cTn id="50" dur="800" decel="100000" fill="hold"/>
                                        <p:tgtEl>
                                          <p:spTgt spid="9"/>
                                        </p:tgtEl>
                                        <p:attrNameLst>
                                          <p:attrName>style.rotation</p:attrName>
                                        </p:attrNameLst>
                                      </p:cBhvr>
                                      <p:tavLst>
                                        <p:tav tm="0">
                                          <p:val>
                                            <p:fltVal val="-90"/>
                                          </p:val>
                                        </p:tav>
                                        <p:tav tm="100000">
                                          <p:val>
                                            <p:fltVal val="0"/>
                                          </p:val>
                                        </p:tav>
                                      </p:tavLst>
                                    </p:anim>
                                    <p:anim calcmode="lin" valueType="num">
                                      <p:cBhvr>
                                        <p:cTn id="51" dur="800" decel="100000" fill="hold"/>
                                        <p:tgtEl>
                                          <p:spTgt spid="9"/>
                                        </p:tgtEl>
                                        <p:attrNameLst>
                                          <p:attrName>ppt_x</p:attrName>
                                        </p:attrNameLst>
                                      </p:cBhvr>
                                      <p:tavLst>
                                        <p:tav tm="0">
                                          <p:val>
                                            <p:strVal val="#ppt_x+0.4"/>
                                          </p:val>
                                        </p:tav>
                                        <p:tav tm="100000">
                                          <p:val>
                                            <p:strVal val="#ppt_x-0.05"/>
                                          </p:val>
                                        </p:tav>
                                      </p:tavLst>
                                    </p:anim>
                                    <p:anim calcmode="lin" valueType="num">
                                      <p:cBhvr>
                                        <p:cTn id="52" dur="800" decel="100000" fill="hold"/>
                                        <p:tgtEl>
                                          <p:spTgt spid="9"/>
                                        </p:tgtEl>
                                        <p:attrNameLst>
                                          <p:attrName>ppt_y</p:attrName>
                                        </p:attrNameLst>
                                      </p:cBhvr>
                                      <p:tavLst>
                                        <p:tav tm="0">
                                          <p:val>
                                            <p:strVal val="#ppt_y-0.4"/>
                                          </p:val>
                                        </p:tav>
                                        <p:tav tm="100000">
                                          <p:val>
                                            <p:strVal val="#ppt_y+0.1"/>
                                          </p:val>
                                        </p:tav>
                                      </p:tavLst>
                                    </p:anim>
                                    <p:anim calcmode="lin" valueType="num">
                                      <p:cBhvr>
                                        <p:cTn id="53" dur="200" accel="100000" fill="hold">
                                          <p:stCondLst>
                                            <p:cond delay="800"/>
                                          </p:stCondLst>
                                        </p:cTn>
                                        <p:tgtEl>
                                          <p:spTgt spid="9"/>
                                        </p:tgtEl>
                                        <p:attrNameLst>
                                          <p:attrName>ppt_x</p:attrName>
                                        </p:attrNameLst>
                                      </p:cBhvr>
                                      <p:tavLst>
                                        <p:tav tm="0">
                                          <p:val>
                                            <p:strVal val="#ppt_x-0.05"/>
                                          </p:val>
                                        </p:tav>
                                        <p:tav tm="100000">
                                          <p:val>
                                            <p:strVal val="#ppt_x"/>
                                          </p:val>
                                        </p:tav>
                                      </p:tavLst>
                                    </p:anim>
                                    <p:anim calcmode="lin" valueType="num">
                                      <p:cBhvr>
                                        <p:cTn id="54" dur="200" accel="100000" fill="hold">
                                          <p:stCondLst>
                                            <p:cond delay="800"/>
                                          </p:stCondLst>
                                        </p:cTn>
                                        <p:tgtEl>
                                          <p:spTgt spid="9"/>
                                        </p:tgtEl>
                                        <p:attrNameLst>
                                          <p:attrName>ppt_y</p:attrName>
                                        </p:attrNameLst>
                                      </p:cBhvr>
                                      <p:tavLst>
                                        <p:tav tm="0">
                                          <p:val>
                                            <p:strVal val="#ppt_y+0.1"/>
                                          </p:val>
                                        </p:tav>
                                        <p:tav tm="100000">
                                          <p:val>
                                            <p:strVal val="#ppt_y"/>
                                          </p:val>
                                        </p:tav>
                                      </p:tavLst>
                                    </p:anim>
                                  </p:childTnLst>
                                </p:cTn>
                              </p:par>
                            </p:childTnLst>
                          </p:cTn>
                        </p:par>
                      </p:childTnLst>
                    </p:cTn>
                  </p:par>
                  <p:par>
                    <p:cTn id="55" fill="hold">
                      <p:stCondLst>
                        <p:cond delay="indefinite"/>
                      </p:stCondLst>
                      <p:childTnLst>
                        <p:par>
                          <p:cTn id="56" fill="hold">
                            <p:stCondLst>
                              <p:cond delay="0"/>
                            </p:stCondLst>
                            <p:childTnLst>
                              <p:par>
                                <p:cTn id="57" presetID="30" presetClass="entr" presetSubtype="0" fill="hold" grpId="0" nodeType="clickEffect">
                                  <p:stCondLst>
                                    <p:cond delay="0"/>
                                  </p:stCondLst>
                                  <p:childTnLst>
                                    <p:set>
                                      <p:cBhvr>
                                        <p:cTn id="58" dur="1" fill="hold">
                                          <p:stCondLst>
                                            <p:cond delay="0"/>
                                          </p:stCondLst>
                                        </p:cTn>
                                        <p:tgtEl>
                                          <p:spTgt spid="11"/>
                                        </p:tgtEl>
                                        <p:attrNameLst>
                                          <p:attrName>style.visibility</p:attrName>
                                        </p:attrNameLst>
                                      </p:cBhvr>
                                      <p:to>
                                        <p:strVal val="visible"/>
                                      </p:to>
                                    </p:set>
                                    <p:animEffect transition="in" filter="fade">
                                      <p:cBhvr>
                                        <p:cTn id="59" dur="800" decel="100000"/>
                                        <p:tgtEl>
                                          <p:spTgt spid="11"/>
                                        </p:tgtEl>
                                      </p:cBhvr>
                                    </p:animEffect>
                                    <p:anim calcmode="lin" valueType="num">
                                      <p:cBhvr>
                                        <p:cTn id="60" dur="800" decel="100000" fill="hold"/>
                                        <p:tgtEl>
                                          <p:spTgt spid="11"/>
                                        </p:tgtEl>
                                        <p:attrNameLst>
                                          <p:attrName>style.rotation</p:attrName>
                                        </p:attrNameLst>
                                      </p:cBhvr>
                                      <p:tavLst>
                                        <p:tav tm="0">
                                          <p:val>
                                            <p:fltVal val="-90"/>
                                          </p:val>
                                        </p:tav>
                                        <p:tav tm="100000">
                                          <p:val>
                                            <p:fltVal val="0"/>
                                          </p:val>
                                        </p:tav>
                                      </p:tavLst>
                                    </p:anim>
                                    <p:anim calcmode="lin" valueType="num">
                                      <p:cBhvr>
                                        <p:cTn id="61" dur="800" decel="100000" fill="hold"/>
                                        <p:tgtEl>
                                          <p:spTgt spid="11"/>
                                        </p:tgtEl>
                                        <p:attrNameLst>
                                          <p:attrName>ppt_x</p:attrName>
                                        </p:attrNameLst>
                                      </p:cBhvr>
                                      <p:tavLst>
                                        <p:tav tm="0">
                                          <p:val>
                                            <p:strVal val="#ppt_x+0.4"/>
                                          </p:val>
                                        </p:tav>
                                        <p:tav tm="100000">
                                          <p:val>
                                            <p:strVal val="#ppt_x-0.05"/>
                                          </p:val>
                                        </p:tav>
                                      </p:tavLst>
                                    </p:anim>
                                    <p:anim calcmode="lin" valueType="num">
                                      <p:cBhvr>
                                        <p:cTn id="62" dur="800" decel="100000" fill="hold"/>
                                        <p:tgtEl>
                                          <p:spTgt spid="11"/>
                                        </p:tgtEl>
                                        <p:attrNameLst>
                                          <p:attrName>ppt_y</p:attrName>
                                        </p:attrNameLst>
                                      </p:cBhvr>
                                      <p:tavLst>
                                        <p:tav tm="0">
                                          <p:val>
                                            <p:strVal val="#ppt_y-0.4"/>
                                          </p:val>
                                        </p:tav>
                                        <p:tav tm="100000">
                                          <p:val>
                                            <p:strVal val="#ppt_y+0.1"/>
                                          </p:val>
                                        </p:tav>
                                      </p:tavLst>
                                    </p:anim>
                                    <p:anim calcmode="lin" valueType="num">
                                      <p:cBhvr>
                                        <p:cTn id="63" dur="200" accel="100000" fill="hold">
                                          <p:stCondLst>
                                            <p:cond delay="800"/>
                                          </p:stCondLst>
                                        </p:cTn>
                                        <p:tgtEl>
                                          <p:spTgt spid="11"/>
                                        </p:tgtEl>
                                        <p:attrNameLst>
                                          <p:attrName>ppt_x</p:attrName>
                                        </p:attrNameLst>
                                      </p:cBhvr>
                                      <p:tavLst>
                                        <p:tav tm="0">
                                          <p:val>
                                            <p:strVal val="#ppt_x-0.05"/>
                                          </p:val>
                                        </p:tav>
                                        <p:tav tm="100000">
                                          <p:val>
                                            <p:strVal val="#ppt_x"/>
                                          </p:val>
                                        </p:tav>
                                      </p:tavLst>
                                    </p:anim>
                                    <p:anim calcmode="lin" valueType="num">
                                      <p:cBhvr>
                                        <p:cTn id="64" dur="200" accel="100000" fill="hold">
                                          <p:stCondLst>
                                            <p:cond delay="800"/>
                                          </p:stCondLst>
                                        </p:cTn>
                                        <p:tgtEl>
                                          <p:spTgt spid="11"/>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7" grpId="0" animBg="1"/>
      <p:bldP spid="8" grpId="0" animBg="1"/>
      <p:bldP spid="3" grpId="0" animBg="1"/>
      <p:bldP spid="9" grpId="0" animBg="1"/>
      <p:bldP spid="10" grpId="0" animBg="1"/>
      <p:bldP spid="11"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0"/>
            <a:ext cx="12192001" cy="6858000"/>
          </a:xfrm>
          <a:prstGeom prst="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Flowchart: Multidocument 1">
            <a:extLst>
              <a:ext uri="{FF2B5EF4-FFF2-40B4-BE49-F238E27FC236}">
                <a16:creationId xmlns:a16="http://schemas.microsoft.com/office/drawing/2014/main" id="{E2FFDBFB-B4DC-44D2-A7EB-1F80838BEA86}"/>
              </a:ext>
            </a:extLst>
          </p:cNvPr>
          <p:cNvSpPr/>
          <p:nvPr/>
        </p:nvSpPr>
        <p:spPr>
          <a:xfrm>
            <a:off x="789709" y="457200"/>
            <a:ext cx="2432360" cy="675002"/>
          </a:xfrm>
          <a:prstGeom prst="flowChartMultidocument">
            <a:avLst/>
          </a:prstGeom>
          <a:solidFill>
            <a:srgbClr val="FFC000"/>
          </a:solid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err="1" smtClean="0">
                <a:latin typeface="NikoshBAN" panose="02000000000000000000" pitchFamily="2" charset="0"/>
                <a:cs typeface="NikoshBAN" panose="02000000000000000000" pitchFamily="2" charset="0"/>
              </a:rPr>
              <a:t>একক</a:t>
            </a:r>
            <a:r>
              <a:rPr lang="en-US" sz="4000" dirty="0" smtClean="0">
                <a:latin typeface="NikoshBAN" panose="02000000000000000000" pitchFamily="2" charset="0"/>
                <a:cs typeface="NikoshBAN" panose="02000000000000000000" pitchFamily="2" charset="0"/>
              </a:rPr>
              <a:t> </a:t>
            </a:r>
            <a:r>
              <a:rPr lang="as-IN" sz="4000" dirty="0">
                <a:latin typeface="NikoshBAN" panose="02000000000000000000" pitchFamily="2" charset="0"/>
                <a:cs typeface="NikoshBAN" panose="02000000000000000000" pitchFamily="2" charset="0"/>
              </a:rPr>
              <a:t>ক</a:t>
            </a:r>
            <a:r>
              <a:rPr lang="en-US" sz="4000" dirty="0">
                <a:latin typeface="NikoshBAN" panose="02000000000000000000" pitchFamily="2" charset="0"/>
                <a:cs typeface="NikoshBAN" panose="02000000000000000000" pitchFamily="2" charset="0"/>
              </a:rPr>
              <a:t>া</a:t>
            </a:r>
            <a:r>
              <a:rPr lang="as-IN" sz="4000" dirty="0">
                <a:latin typeface="NikoshBAN" panose="02000000000000000000" pitchFamily="2" charset="0"/>
                <a:cs typeface="NikoshBAN" panose="02000000000000000000" pitchFamily="2" charset="0"/>
              </a:rPr>
              <a:t>জ</a:t>
            </a:r>
            <a:endParaRPr lang="en-US" sz="4000" dirty="0">
              <a:latin typeface="NikoshBAN" panose="02000000000000000000" pitchFamily="2" charset="0"/>
              <a:cs typeface="NikoshBAN" panose="02000000000000000000" pitchFamily="2" charset="0"/>
            </a:endParaRPr>
          </a:p>
        </p:txBody>
      </p:sp>
      <p:grpSp>
        <p:nvGrpSpPr>
          <p:cNvPr id="7" name="Group 6"/>
          <p:cNvGrpSpPr/>
          <p:nvPr/>
        </p:nvGrpSpPr>
        <p:grpSpPr>
          <a:xfrm>
            <a:off x="3222069" y="1132202"/>
            <a:ext cx="5614331" cy="5211739"/>
            <a:chOff x="3334226" y="1296672"/>
            <a:chExt cx="5614331" cy="5211739"/>
          </a:xfrm>
        </p:grpSpPr>
        <p:sp>
          <p:nvSpPr>
            <p:cNvPr id="8" name="Freeform 7"/>
            <p:cNvSpPr/>
            <p:nvPr/>
          </p:nvSpPr>
          <p:spPr>
            <a:xfrm>
              <a:off x="5108022" y="3293850"/>
              <a:ext cx="2066738" cy="1289086"/>
            </a:xfrm>
            <a:custGeom>
              <a:avLst/>
              <a:gdLst>
                <a:gd name="connsiteX0" fmla="*/ 0 w 2107613"/>
                <a:gd name="connsiteY0" fmla="*/ 911585 h 1823170"/>
                <a:gd name="connsiteX1" fmla="*/ 520880 w 2107613"/>
                <a:gd name="connsiteY1" fmla="*/ 0 h 1823170"/>
                <a:gd name="connsiteX2" fmla="*/ 1586733 w 2107613"/>
                <a:gd name="connsiteY2" fmla="*/ 0 h 1823170"/>
                <a:gd name="connsiteX3" fmla="*/ 2107613 w 2107613"/>
                <a:gd name="connsiteY3" fmla="*/ 911585 h 1823170"/>
                <a:gd name="connsiteX4" fmla="*/ 1586733 w 2107613"/>
                <a:gd name="connsiteY4" fmla="*/ 1823170 h 1823170"/>
                <a:gd name="connsiteX5" fmla="*/ 520880 w 2107613"/>
                <a:gd name="connsiteY5" fmla="*/ 1823170 h 1823170"/>
                <a:gd name="connsiteX6" fmla="*/ 0 w 2107613"/>
                <a:gd name="connsiteY6" fmla="*/ 911585 h 1823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07613" h="1823170">
                  <a:moveTo>
                    <a:pt x="0" y="911585"/>
                  </a:moveTo>
                  <a:lnTo>
                    <a:pt x="520880" y="0"/>
                  </a:lnTo>
                  <a:lnTo>
                    <a:pt x="1586733" y="0"/>
                  </a:lnTo>
                  <a:lnTo>
                    <a:pt x="2107613" y="911585"/>
                  </a:lnTo>
                  <a:lnTo>
                    <a:pt x="1586733" y="1823170"/>
                  </a:lnTo>
                  <a:lnTo>
                    <a:pt x="520880" y="1823170"/>
                  </a:lnTo>
                  <a:lnTo>
                    <a:pt x="0" y="911585"/>
                  </a:lnTo>
                  <a:close/>
                </a:path>
              </a:pathLst>
            </a:custGeom>
            <a:solidFill>
              <a:schemeClr val="accent2">
                <a:lumMod val="75000"/>
              </a:schemeClr>
            </a:solidFill>
            <a:ln w="76200">
              <a:solidFill>
                <a:srgbClr val="FFFF00"/>
              </a:solid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405141" tIns="358005" rIns="405141" bIns="358005" numCol="1" spcCol="1270" anchor="ctr" anchorCtr="0">
              <a:noAutofit/>
            </a:bodyPr>
            <a:lstStyle/>
            <a:p>
              <a:pPr lvl="0" algn="ctr" defTabSz="1955800">
                <a:lnSpc>
                  <a:spcPct val="90000"/>
                </a:lnSpc>
                <a:spcBef>
                  <a:spcPct val="0"/>
                </a:spcBef>
                <a:spcAft>
                  <a:spcPct val="35000"/>
                </a:spcAft>
              </a:pPr>
              <a:r>
                <a:rPr lang="en-US" sz="4400" b="1" kern="1200" dirty="0" err="1" smtClean="0">
                  <a:solidFill>
                    <a:srgbClr val="FFFF00"/>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গোলাপ</a:t>
              </a:r>
              <a:r>
                <a:rPr lang="en-US" sz="4400" kern="1200" dirty="0" smtClean="0">
                  <a:solidFill>
                    <a:schemeClr val="tx1"/>
                  </a:solidFill>
                  <a:latin typeface="NikoshBAN" panose="02000000000000000000" pitchFamily="2" charset="0"/>
                  <a:cs typeface="NikoshBAN" panose="02000000000000000000" pitchFamily="2" charset="0"/>
                </a:rPr>
                <a:t> </a:t>
              </a:r>
              <a:endParaRPr lang="en-US" sz="4400" kern="1200" dirty="0">
                <a:solidFill>
                  <a:schemeClr val="tx1"/>
                </a:solidFill>
                <a:latin typeface="NikoshBAN" panose="02000000000000000000" pitchFamily="2" charset="0"/>
                <a:cs typeface="NikoshBAN" panose="02000000000000000000" pitchFamily="2" charset="0"/>
              </a:endParaRPr>
            </a:p>
          </p:txBody>
        </p:sp>
        <p:sp>
          <p:nvSpPr>
            <p:cNvPr id="9" name="Hexagon 8"/>
            <p:cNvSpPr/>
            <p:nvPr/>
          </p:nvSpPr>
          <p:spPr>
            <a:xfrm>
              <a:off x="6361718" y="2137325"/>
              <a:ext cx="795196" cy="685166"/>
            </a:xfrm>
            <a:prstGeom prst="hexagon">
              <a:avLst>
                <a:gd name="adj" fmla="val 28900"/>
                <a:gd name="vf" fmla="val 115470"/>
              </a:avLst>
            </a:prstGeom>
            <a:solidFill>
              <a:srgbClr val="00B050"/>
            </a:solidFill>
          </p:spPr>
          <p:style>
            <a:lnRef idx="0">
              <a:schemeClr val="accent1">
                <a:hueOff val="0"/>
                <a:satOff val="0"/>
                <a:lumOff val="0"/>
                <a:alphaOff val="0"/>
              </a:schemeClr>
            </a:lnRef>
            <a:fillRef idx="1">
              <a:scrgbClr r="0" g="0" b="0"/>
            </a:fillRef>
            <a:effectRef idx="0">
              <a:schemeClr val="accent1">
                <a:tint val="40000"/>
                <a:hueOff val="0"/>
                <a:satOff val="0"/>
                <a:lumOff val="0"/>
                <a:alphaOff val="0"/>
              </a:schemeClr>
            </a:effectRef>
            <a:fontRef idx="minor">
              <a:schemeClr val="dk1">
                <a:hueOff val="0"/>
                <a:satOff val="0"/>
                <a:lumOff val="0"/>
                <a:alphaOff val="0"/>
              </a:schemeClr>
            </a:fontRef>
          </p:style>
        </p:sp>
        <p:sp>
          <p:nvSpPr>
            <p:cNvPr id="10" name="Freeform 9"/>
            <p:cNvSpPr/>
            <p:nvPr/>
          </p:nvSpPr>
          <p:spPr>
            <a:xfrm>
              <a:off x="5259130" y="1296672"/>
              <a:ext cx="1727174" cy="1494208"/>
            </a:xfrm>
            <a:custGeom>
              <a:avLst/>
              <a:gdLst>
                <a:gd name="connsiteX0" fmla="*/ 0 w 1727174"/>
                <a:gd name="connsiteY0" fmla="*/ 747104 h 1494208"/>
                <a:gd name="connsiteX1" fmla="*/ 426895 w 1727174"/>
                <a:gd name="connsiteY1" fmla="*/ 0 h 1494208"/>
                <a:gd name="connsiteX2" fmla="*/ 1300279 w 1727174"/>
                <a:gd name="connsiteY2" fmla="*/ 0 h 1494208"/>
                <a:gd name="connsiteX3" fmla="*/ 1727174 w 1727174"/>
                <a:gd name="connsiteY3" fmla="*/ 747104 h 1494208"/>
                <a:gd name="connsiteX4" fmla="*/ 1300279 w 1727174"/>
                <a:gd name="connsiteY4" fmla="*/ 1494208 h 1494208"/>
                <a:gd name="connsiteX5" fmla="*/ 426895 w 1727174"/>
                <a:gd name="connsiteY5" fmla="*/ 1494208 h 1494208"/>
                <a:gd name="connsiteX6" fmla="*/ 0 w 1727174"/>
                <a:gd name="connsiteY6" fmla="*/ 747104 h 1494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27174" h="1494208">
                  <a:moveTo>
                    <a:pt x="0" y="747104"/>
                  </a:moveTo>
                  <a:lnTo>
                    <a:pt x="426895" y="0"/>
                  </a:lnTo>
                  <a:lnTo>
                    <a:pt x="1300279" y="0"/>
                  </a:lnTo>
                  <a:lnTo>
                    <a:pt x="1727174" y="747104"/>
                  </a:lnTo>
                  <a:lnTo>
                    <a:pt x="1300279" y="1494208"/>
                  </a:lnTo>
                  <a:lnTo>
                    <a:pt x="426895" y="1494208"/>
                  </a:lnTo>
                  <a:lnTo>
                    <a:pt x="0" y="747104"/>
                  </a:lnTo>
                  <a:close/>
                </a:path>
              </a:pathLst>
            </a:custGeom>
            <a:solidFill>
              <a:schemeClr val="accent2"/>
            </a:solidFill>
            <a:ln w="57150">
              <a:solidFill>
                <a:srgbClr val="FFFF00"/>
              </a:solid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362430" tIns="323822" rIns="362430" bIns="323822" numCol="1" spcCol="1270" anchor="ctr" anchorCtr="0">
              <a:noAutofit/>
            </a:bodyPr>
            <a:lstStyle/>
            <a:p>
              <a:pPr lvl="0" algn="ctr" defTabSz="2667000">
                <a:lnSpc>
                  <a:spcPct val="90000"/>
                </a:lnSpc>
                <a:spcBef>
                  <a:spcPct val="0"/>
                </a:spcBef>
                <a:spcAft>
                  <a:spcPct val="35000"/>
                </a:spcAft>
              </a:pPr>
              <a:r>
                <a:rPr lang="en-US" sz="6000" b="1" kern="1200" dirty="0" err="1">
                  <a:solidFill>
                    <a:schemeClr val="tx1"/>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ত্ত</a:t>
              </a:r>
              <a:endParaRPr lang="en-US" sz="6000" b="1" kern="1200" dirty="0">
                <a:solidFill>
                  <a:schemeClr val="tx1"/>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endParaRPr>
            </a:p>
          </p:txBody>
        </p:sp>
        <p:sp>
          <p:nvSpPr>
            <p:cNvPr id="11" name="Hexagon 10"/>
            <p:cNvSpPr/>
            <p:nvPr/>
          </p:nvSpPr>
          <p:spPr>
            <a:xfrm>
              <a:off x="7289774" y="3418222"/>
              <a:ext cx="795196" cy="685166"/>
            </a:xfrm>
            <a:prstGeom prst="hexagon">
              <a:avLst>
                <a:gd name="adj" fmla="val 28900"/>
                <a:gd name="vf" fmla="val 115470"/>
              </a:avLst>
            </a:prstGeom>
            <a:solidFill>
              <a:srgbClr val="00B050"/>
            </a:solidFill>
          </p:spPr>
          <p:style>
            <a:lnRef idx="0">
              <a:schemeClr val="accent1">
                <a:hueOff val="0"/>
                <a:satOff val="0"/>
                <a:lumOff val="0"/>
                <a:alphaOff val="0"/>
              </a:schemeClr>
            </a:lnRef>
            <a:fillRef idx="1">
              <a:scrgbClr r="0" g="0" b="0"/>
            </a:fillRef>
            <a:effectRef idx="0">
              <a:schemeClr val="accent1">
                <a:tint val="40000"/>
                <a:hueOff val="0"/>
                <a:satOff val="0"/>
                <a:lumOff val="0"/>
                <a:alphaOff val="0"/>
              </a:schemeClr>
            </a:effectRef>
            <a:fontRef idx="minor">
              <a:schemeClr val="dk1">
                <a:hueOff val="0"/>
                <a:satOff val="0"/>
                <a:lumOff val="0"/>
                <a:alphaOff val="0"/>
              </a:schemeClr>
            </a:fontRef>
          </p:style>
        </p:sp>
        <p:sp>
          <p:nvSpPr>
            <p:cNvPr id="12" name="Freeform 11"/>
            <p:cNvSpPr/>
            <p:nvPr/>
          </p:nvSpPr>
          <p:spPr>
            <a:xfrm>
              <a:off x="7221383" y="2254004"/>
              <a:ext cx="1727174" cy="1494208"/>
            </a:xfrm>
            <a:custGeom>
              <a:avLst/>
              <a:gdLst>
                <a:gd name="connsiteX0" fmla="*/ 0 w 1727174"/>
                <a:gd name="connsiteY0" fmla="*/ 747104 h 1494208"/>
                <a:gd name="connsiteX1" fmla="*/ 426895 w 1727174"/>
                <a:gd name="connsiteY1" fmla="*/ 0 h 1494208"/>
                <a:gd name="connsiteX2" fmla="*/ 1300279 w 1727174"/>
                <a:gd name="connsiteY2" fmla="*/ 0 h 1494208"/>
                <a:gd name="connsiteX3" fmla="*/ 1727174 w 1727174"/>
                <a:gd name="connsiteY3" fmla="*/ 747104 h 1494208"/>
                <a:gd name="connsiteX4" fmla="*/ 1300279 w 1727174"/>
                <a:gd name="connsiteY4" fmla="*/ 1494208 h 1494208"/>
                <a:gd name="connsiteX5" fmla="*/ 426895 w 1727174"/>
                <a:gd name="connsiteY5" fmla="*/ 1494208 h 1494208"/>
                <a:gd name="connsiteX6" fmla="*/ 0 w 1727174"/>
                <a:gd name="connsiteY6" fmla="*/ 747104 h 1494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27174" h="1494208">
                  <a:moveTo>
                    <a:pt x="0" y="747104"/>
                  </a:moveTo>
                  <a:lnTo>
                    <a:pt x="426895" y="0"/>
                  </a:lnTo>
                  <a:lnTo>
                    <a:pt x="1300279" y="0"/>
                  </a:lnTo>
                  <a:lnTo>
                    <a:pt x="1727174" y="747104"/>
                  </a:lnTo>
                  <a:lnTo>
                    <a:pt x="1300279" y="1494208"/>
                  </a:lnTo>
                  <a:lnTo>
                    <a:pt x="426895" y="1494208"/>
                  </a:lnTo>
                  <a:lnTo>
                    <a:pt x="0" y="747104"/>
                  </a:lnTo>
                  <a:close/>
                </a:path>
              </a:pathLst>
            </a:custGeom>
            <a:solidFill>
              <a:schemeClr val="accent3"/>
            </a:solidFill>
            <a:ln w="57150"/>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362430" tIns="323822" rIns="362430" bIns="323822" numCol="1" spcCol="1270" anchor="ctr" anchorCtr="0">
              <a:noAutofit/>
            </a:bodyPr>
            <a:lstStyle/>
            <a:p>
              <a:pPr lvl="0" algn="ctr" defTabSz="2667000">
                <a:lnSpc>
                  <a:spcPct val="90000"/>
                </a:lnSpc>
                <a:spcBef>
                  <a:spcPct val="0"/>
                </a:spcBef>
                <a:spcAft>
                  <a:spcPct val="35000"/>
                </a:spcAft>
              </a:pPr>
              <a:r>
                <a:rPr lang="bn-IN" sz="6000" b="1" kern="1200" dirty="0">
                  <a:solidFill>
                    <a:schemeClr val="tx1"/>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ঞ্জ</a:t>
              </a:r>
              <a:endParaRPr lang="en-US" sz="6000" b="1" kern="1200" dirty="0">
                <a:solidFill>
                  <a:schemeClr val="tx1"/>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endParaRPr>
            </a:p>
          </p:txBody>
        </p:sp>
        <p:sp>
          <p:nvSpPr>
            <p:cNvPr id="13" name="Hexagon 12"/>
            <p:cNvSpPr/>
            <p:nvPr/>
          </p:nvSpPr>
          <p:spPr>
            <a:xfrm>
              <a:off x="6645086" y="4864114"/>
              <a:ext cx="795196" cy="685166"/>
            </a:xfrm>
            <a:prstGeom prst="hexagon">
              <a:avLst>
                <a:gd name="adj" fmla="val 28900"/>
                <a:gd name="vf" fmla="val 115470"/>
              </a:avLst>
            </a:prstGeom>
            <a:solidFill>
              <a:srgbClr val="00B050"/>
            </a:solidFill>
          </p:spPr>
          <p:style>
            <a:lnRef idx="0">
              <a:schemeClr val="accent1">
                <a:hueOff val="0"/>
                <a:satOff val="0"/>
                <a:lumOff val="0"/>
                <a:alphaOff val="0"/>
              </a:schemeClr>
            </a:lnRef>
            <a:fillRef idx="1">
              <a:scrgbClr r="0" g="0" b="0"/>
            </a:fillRef>
            <a:effectRef idx="0">
              <a:schemeClr val="accent1">
                <a:tint val="40000"/>
                <a:hueOff val="0"/>
                <a:satOff val="0"/>
                <a:lumOff val="0"/>
                <a:alphaOff val="0"/>
              </a:schemeClr>
            </a:effectRef>
            <a:fontRef idx="minor">
              <a:schemeClr val="dk1">
                <a:hueOff val="0"/>
                <a:satOff val="0"/>
                <a:lumOff val="0"/>
                <a:alphaOff val="0"/>
              </a:schemeClr>
            </a:fontRef>
          </p:style>
        </p:sp>
        <p:sp>
          <p:nvSpPr>
            <p:cNvPr id="14" name="Freeform 13"/>
            <p:cNvSpPr/>
            <p:nvPr/>
          </p:nvSpPr>
          <p:spPr>
            <a:xfrm>
              <a:off x="7221383" y="4085655"/>
              <a:ext cx="1727174" cy="1494208"/>
            </a:xfrm>
            <a:custGeom>
              <a:avLst/>
              <a:gdLst>
                <a:gd name="connsiteX0" fmla="*/ 0 w 1727174"/>
                <a:gd name="connsiteY0" fmla="*/ 747104 h 1494208"/>
                <a:gd name="connsiteX1" fmla="*/ 426895 w 1727174"/>
                <a:gd name="connsiteY1" fmla="*/ 0 h 1494208"/>
                <a:gd name="connsiteX2" fmla="*/ 1300279 w 1727174"/>
                <a:gd name="connsiteY2" fmla="*/ 0 h 1494208"/>
                <a:gd name="connsiteX3" fmla="*/ 1727174 w 1727174"/>
                <a:gd name="connsiteY3" fmla="*/ 747104 h 1494208"/>
                <a:gd name="connsiteX4" fmla="*/ 1300279 w 1727174"/>
                <a:gd name="connsiteY4" fmla="*/ 1494208 h 1494208"/>
                <a:gd name="connsiteX5" fmla="*/ 426895 w 1727174"/>
                <a:gd name="connsiteY5" fmla="*/ 1494208 h 1494208"/>
                <a:gd name="connsiteX6" fmla="*/ 0 w 1727174"/>
                <a:gd name="connsiteY6" fmla="*/ 747104 h 1494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27174" h="1494208">
                  <a:moveTo>
                    <a:pt x="0" y="747104"/>
                  </a:moveTo>
                  <a:lnTo>
                    <a:pt x="426895" y="0"/>
                  </a:lnTo>
                  <a:lnTo>
                    <a:pt x="1300279" y="0"/>
                  </a:lnTo>
                  <a:lnTo>
                    <a:pt x="1727174" y="747104"/>
                  </a:lnTo>
                  <a:lnTo>
                    <a:pt x="1300279" y="1494208"/>
                  </a:lnTo>
                  <a:lnTo>
                    <a:pt x="426895" y="1494208"/>
                  </a:lnTo>
                  <a:lnTo>
                    <a:pt x="0" y="747104"/>
                  </a:lnTo>
                  <a:close/>
                </a:path>
              </a:pathLst>
            </a:custGeom>
            <a:solidFill>
              <a:schemeClr val="accent4"/>
            </a:solidFill>
            <a:ln w="57150">
              <a:solidFill>
                <a:srgbClr val="0070C0"/>
              </a:solid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362430" tIns="323822" rIns="362430" bIns="323822" numCol="1" spcCol="1270" anchor="ctr" anchorCtr="0">
              <a:noAutofit/>
            </a:bodyPr>
            <a:lstStyle/>
            <a:p>
              <a:pPr lvl="0" algn="ctr" defTabSz="2667000">
                <a:lnSpc>
                  <a:spcPct val="90000"/>
                </a:lnSpc>
                <a:spcBef>
                  <a:spcPct val="0"/>
                </a:spcBef>
                <a:spcAft>
                  <a:spcPct val="35000"/>
                </a:spcAft>
              </a:pPr>
              <a:r>
                <a:rPr lang="bn-IN" sz="6000" b="1" kern="1200" dirty="0">
                  <a:solidFill>
                    <a:schemeClr val="tx1"/>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ন্ম</a:t>
              </a:r>
              <a:endParaRPr lang="en-US" sz="6000" b="1" kern="1200" dirty="0">
                <a:solidFill>
                  <a:schemeClr val="tx1"/>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endParaRPr>
            </a:p>
          </p:txBody>
        </p:sp>
        <p:sp>
          <p:nvSpPr>
            <p:cNvPr id="15" name="Hexagon 14"/>
            <p:cNvSpPr/>
            <p:nvPr/>
          </p:nvSpPr>
          <p:spPr>
            <a:xfrm>
              <a:off x="5045869" y="5014203"/>
              <a:ext cx="795196" cy="685166"/>
            </a:xfrm>
            <a:prstGeom prst="hexagon">
              <a:avLst>
                <a:gd name="adj" fmla="val 28900"/>
                <a:gd name="vf" fmla="val 115470"/>
              </a:avLst>
            </a:prstGeom>
            <a:solidFill>
              <a:srgbClr val="00B050"/>
            </a:solidFill>
          </p:spPr>
          <p:style>
            <a:lnRef idx="0">
              <a:schemeClr val="accent1">
                <a:hueOff val="0"/>
                <a:satOff val="0"/>
                <a:lumOff val="0"/>
                <a:alphaOff val="0"/>
              </a:schemeClr>
            </a:lnRef>
            <a:fillRef idx="1">
              <a:scrgbClr r="0" g="0" b="0"/>
            </a:fillRef>
            <a:effectRef idx="0">
              <a:schemeClr val="accent1">
                <a:tint val="40000"/>
                <a:hueOff val="0"/>
                <a:satOff val="0"/>
                <a:lumOff val="0"/>
                <a:alphaOff val="0"/>
              </a:schemeClr>
            </a:effectRef>
            <a:fontRef idx="minor">
              <a:schemeClr val="dk1">
                <a:hueOff val="0"/>
                <a:satOff val="0"/>
                <a:lumOff val="0"/>
                <a:alphaOff val="0"/>
              </a:schemeClr>
            </a:fontRef>
          </p:style>
        </p:sp>
        <p:sp>
          <p:nvSpPr>
            <p:cNvPr id="16" name="Freeform 15"/>
            <p:cNvSpPr/>
            <p:nvPr/>
          </p:nvSpPr>
          <p:spPr>
            <a:xfrm>
              <a:off x="5206061" y="5014203"/>
              <a:ext cx="1727174" cy="1494208"/>
            </a:xfrm>
            <a:custGeom>
              <a:avLst/>
              <a:gdLst>
                <a:gd name="connsiteX0" fmla="*/ 0 w 1727174"/>
                <a:gd name="connsiteY0" fmla="*/ 747104 h 1494208"/>
                <a:gd name="connsiteX1" fmla="*/ 426895 w 1727174"/>
                <a:gd name="connsiteY1" fmla="*/ 0 h 1494208"/>
                <a:gd name="connsiteX2" fmla="*/ 1300279 w 1727174"/>
                <a:gd name="connsiteY2" fmla="*/ 0 h 1494208"/>
                <a:gd name="connsiteX3" fmla="*/ 1727174 w 1727174"/>
                <a:gd name="connsiteY3" fmla="*/ 747104 h 1494208"/>
                <a:gd name="connsiteX4" fmla="*/ 1300279 w 1727174"/>
                <a:gd name="connsiteY4" fmla="*/ 1494208 h 1494208"/>
                <a:gd name="connsiteX5" fmla="*/ 426895 w 1727174"/>
                <a:gd name="connsiteY5" fmla="*/ 1494208 h 1494208"/>
                <a:gd name="connsiteX6" fmla="*/ 0 w 1727174"/>
                <a:gd name="connsiteY6" fmla="*/ 747104 h 1494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27174" h="1494208">
                  <a:moveTo>
                    <a:pt x="0" y="747104"/>
                  </a:moveTo>
                  <a:lnTo>
                    <a:pt x="426895" y="0"/>
                  </a:lnTo>
                  <a:lnTo>
                    <a:pt x="1300279" y="0"/>
                  </a:lnTo>
                  <a:lnTo>
                    <a:pt x="1727174" y="747104"/>
                  </a:lnTo>
                  <a:lnTo>
                    <a:pt x="1300279" y="1494208"/>
                  </a:lnTo>
                  <a:lnTo>
                    <a:pt x="426895" y="1494208"/>
                  </a:lnTo>
                  <a:lnTo>
                    <a:pt x="0" y="747104"/>
                  </a:lnTo>
                  <a:close/>
                </a:path>
              </a:pathLst>
            </a:custGeom>
            <a:solidFill>
              <a:schemeClr val="accent5"/>
            </a:solidFill>
            <a:ln w="57150">
              <a:solidFill>
                <a:srgbClr val="C00000"/>
              </a:solid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362430" tIns="323822" rIns="362430" bIns="323822" numCol="1" spcCol="1270" anchor="ctr" anchorCtr="0">
              <a:noAutofit/>
            </a:bodyPr>
            <a:lstStyle/>
            <a:p>
              <a:pPr lvl="0" algn="ctr" defTabSz="2667000">
                <a:lnSpc>
                  <a:spcPct val="90000"/>
                </a:lnSpc>
                <a:spcBef>
                  <a:spcPct val="0"/>
                </a:spcBef>
                <a:spcAft>
                  <a:spcPct val="35000"/>
                </a:spcAft>
              </a:pPr>
              <a:r>
                <a:rPr lang="bn-IN" sz="6000" b="1" kern="1200" dirty="0">
                  <a:solidFill>
                    <a:schemeClr val="tx1"/>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স্ন</a:t>
              </a:r>
              <a:endParaRPr lang="en-US" sz="6000" b="1" kern="1200" dirty="0">
                <a:solidFill>
                  <a:schemeClr val="tx1"/>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endParaRPr>
            </a:p>
          </p:txBody>
        </p:sp>
        <p:sp>
          <p:nvSpPr>
            <p:cNvPr id="17" name="Hexagon 16"/>
            <p:cNvSpPr/>
            <p:nvPr/>
          </p:nvSpPr>
          <p:spPr>
            <a:xfrm>
              <a:off x="4071301" y="3812107"/>
              <a:ext cx="795196" cy="685166"/>
            </a:xfrm>
            <a:prstGeom prst="hexagon">
              <a:avLst>
                <a:gd name="adj" fmla="val 28900"/>
                <a:gd name="vf" fmla="val 115470"/>
              </a:avLst>
            </a:prstGeom>
            <a:solidFill>
              <a:srgbClr val="00B050"/>
            </a:solidFill>
          </p:spPr>
          <p:style>
            <a:lnRef idx="0">
              <a:schemeClr val="accent1">
                <a:hueOff val="0"/>
                <a:satOff val="0"/>
                <a:lumOff val="0"/>
                <a:alphaOff val="0"/>
              </a:schemeClr>
            </a:lnRef>
            <a:fillRef idx="1">
              <a:scrgbClr r="0" g="0" b="0"/>
            </a:fillRef>
            <a:effectRef idx="0">
              <a:schemeClr val="accent1">
                <a:tint val="40000"/>
                <a:hueOff val="0"/>
                <a:satOff val="0"/>
                <a:lumOff val="0"/>
                <a:alphaOff val="0"/>
              </a:schemeClr>
            </a:effectRef>
            <a:fontRef idx="minor">
              <a:schemeClr val="dk1">
                <a:hueOff val="0"/>
                <a:satOff val="0"/>
                <a:lumOff val="0"/>
                <a:alphaOff val="0"/>
              </a:schemeClr>
            </a:fontRef>
          </p:style>
        </p:sp>
        <p:sp>
          <p:nvSpPr>
            <p:cNvPr id="18" name="Freeform 17"/>
            <p:cNvSpPr/>
            <p:nvPr/>
          </p:nvSpPr>
          <p:spPr>
            <a:xfrm>
              <a:off x="3334226" y="4117010"/>
              <a:ext cx="1727174" cy="1494208"/>
            </a:xfrm>
            <a:custGeom>
              <a:avLst/>
              <a:gdLst>
                <a:gd name="connsiteX0" fmla="*/ 0 w 1727174"/>
                <a:gd name="connsiteY0" fmla="*/ 747104 h 1494208"/>
                <a:gd name="connsiteX1" fmla="*/ 426895 w 1727174"/>
                <a:gd name="connsiteY1" fmla="*/ 0 h 1494208"/>
                <a:gd name="connsiteX2" fmla="*/ 1300279 w 1727174"/>
                <a:gd name="connsiteY2" fmla="*/ 0 h 1494208"/>
                <a:gd name="connsiteX3" fmla="*/ 1727174 w 1727174"/>
                <a:gd name="connsiteY3" fmla="*/ 747104 h 1494208"/>
                <a:gd name="connsiteX4" fmla="*/ 1300279 w 1727174"/>
                <a:gd name="connsiteY4" fmla="*/ 1494208 h 1494208"/>
                <a:gd name="connsiteX5" fmla="*/ 426895 w 1727174"/>
                <a:gd name="connsiteY5" fmla="*/ 1494208 h 1494208"/>
                <a:gd name="connsiteX6" fmla="*/ 0 w 1727174"/>
                <a:gd name="connsiteY6" fmla="*/ 747104 h 1494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27174" h="1494208">
                  <a:moveTo>
                    <a:pt x="0" y="747104"/>
                  </a:moveTo>
                  <a:lnTo>
                    <a:pt x="426895" y="0"/>
                  </a:lnTo>
                  <a:lnTo>
                    <a:pt x="1300279" y="0"/>
                  </a:lnTo>
                  <a:lnTo>
                    <a:pt x="1727174" y="747104"/>
                  </a:lnTo>
                  <a:lnTo>
                    <a:pt x="1300279" y="1494208"/>
                  </a:lnTo>
                  <a:lnTo>
                    <a:pt x="426895" y="1494208"/>
                  </a:lnTo>
                  <a:lnTo>
                    <a:pt x="0" y="747104"/>
                  </a:lnTo>
                  <a:close/>
                </a:path>
              </a:pathLst>
            </a:custGeom>
            <a:solidFill>
              <a:schemeClr val="accent1">
                <a:lumMod val="40000"/>
                <a:lumOff val="60000"/>
              </a:schemeClr>
            </a:solidFill>
            <a:ln w="57150">
              <a:solidFill>
                <a:srgbClr val="FFFF00"/>
              </a:solid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362430" tIns="323822" rIns="362430" bIns="323822" numCol="1" spcCol="1270" anchor="ctr" anchorCtr="0">
              <a:noAutofit/>
            </a:bodyPr>
            <a:lstStyle/>
            <a:p>
              <a:pPr lvl="0" algn="ctr" defTabSz="2667000">
                <a:lnSpc>
                  <a:spcPct val="90000"/>
                </a:lnSpc>
                <a:spcBef>
                  <a:spcPct val="0"/>
                </a:spcBef>
                <a:spcAft>
                  <a:spcPct val="35000"/>
                </a:spcAft>
              </a:pPr>
              <a:r>
                <a:rPr lang="bn-IN" sz="6000" b="1" kern="1200" dirty="0">
                  <a:solidFill>
                    <a:schemeClr val="tx1"/>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ত্ম</a:t>
              </a:r>
              <a:endParaRPr lang="en-US" sz="6000" b="1" kern="1200" dirty="0">
                <a:solidFill>
                  <a:schemeClr val="tx1"/>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endParaRPr>
            </a:p>
          </p:txBody>
        </p:sp>
        <p:sp>
          <p:nvSpPr>
            <p:cNvPr id="19" name="Freeform 18"/>
            <p:cNvSpPr/>
            <p:nvPr/>
          </p:nvSpPr>
          <p:spPr>
            <a:xfrm>
              <a:off x="3368701" y="2254004"/>
              <a:ext cx="1727174" cy="1494208"/>
            </a:xfrm>
            <a:custGeom>
              <a:avLst/>
              <a:gdLst>
                <a:gd name="connsiteX0" fmla="*/ 0 w 1727174"/>
                <a:gd name="connsiteY0" fmla="*/ 747104 h 1494208"/>
                <a:gd name="connsiteX1" fmla="*/ 426895 w 1727174"/>
                <a:gd name="connsiteY1" fmla="*/ 0 h 1494208"/>
                <a:gd name="connsiteX2" fmla="*/ 1300279 w 1727174"/>
                <a:gd name="connsiteY2" fmla="*/ 0 h 1494208"/>
                <a:gd name="connsiteX3" fmla="*/ 1727174 w 1727174"/>
                <a:gd name="connsiteY3" fmla="*/ 747104 h 1494208"/>
                <a:gd name="connsiteX4" fmla="*/ 1300279 w 1727174"/>
                <a:gd name="connsiteY4" fmla="*/ 1494208 h 1494208"/>
                <a:gd name="connsiteX5" fmla="*/ 426895 w 1727174"/>
                <a:gd name="connsiteY5" fmla="*/ 1494208 h 1494208"/>
                <a:gd name="connsiteX6" fmla="*/ 0 w 1727174"/>
                <a:gd name="connsiteY6" fmla="*/ 747104 h 1494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27174" h="1494208">
                  <a:moveTo>
                    <a:pt x="0" y="747104"/>
                  </a:moveTo>
                  <a:lnTo>
                    <a:pt x="426895" y="0"/>
                  </a:lnTo>
                  <a:lnTo>
                    <a:pt x="1300279" y="0"/>
                  </a:lnTo>
                  <a:lnTo>
                    <a:pt x="1727174" y="747104"/>
                  </a:lnTo>
                  <a:lnTo>
                    <a:pt x="1300279" y="1494208"/>
                  </a:lnTo>
                  <a:lnTo>
                    <a:pt x="426895" y="1494208"/>
                  </a:lnTo>
                  <a:lnTo>
                    <a:pt x="0" y="747104"/>
                  </a:lnTo>
                  <a:close/>
                </a:path>
              </a:pathLst>
            </a:custGeom>
            <a:solidFill>
              <a:srgbClr val="0070C0"/>
            </a:solidFill>
            <a:ln w="57150">
              <a:solidFill>
                <a:srgbClr val="FF0000"/>
              </a:solid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362430" tIns="323822" rIns="362430" bIns="323822" numCol="1" spcCol="1270" anchor="ctr" anchorCtr="0">
              <a:noAutofit/>
            </a:bodyPr>
            <a:lstStyle/>
            <a:p>
              <a:pPr lvl="0" algn="ctr" defTabSz="2667000">
                <a:lnSpc>
                  <a:spcPct val="90000"/>
                </a:lnSpc>
                <a:spcBef>
                  <a:spcPct val="0"/>
                </a:spcBef>
                <a:spcAft>
                  <a:spcPct val="35000"/>
                </a:spcAft>
              </a:pPr>
              <a:r>
                <a:rPr lang="bn-IN" sz="6000" b="1" kern="1200" dirty="0">
                  <a:solidFill>
                    <a:schemeClr val="tx1"/>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ক্ষ</a:t>
              </a:r>
              <a:endParaRPr lang="en-US" sz="6000" b="1" kern="1200" dirty="0">
                <a:solidFill>
                  <a:schemeClr val="tx1"/>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endParaRPr>
            </a:p>
          </p:txBody>
        </p:sp>
      </p:grpSp>
      <p:sp>
        <p:nvSpPr>
          <p:cNvPr id="4" name="Rectangle 3">
            <a:extLst>
              <a:ext uri="{FF2B5EF4-FFF2-40B4-BE49-F238E27FC236}">
                <a16:creationId xmlns:a16="http://schemas.microsoft.com/office/drawing/2014/main" id="{B0018A68-CF4F-49AA-984A-57127B6F0845}"/>
              </a:ext>
            </a:extLst>
          </p:cNvPr>
          <p:cNvSpPr/>
          <p:nvPr/>
        </p:nvSpPr>
        <p:spPr>
          <a:xfrm>
            <a:off x="3558304" y="457200"/>
            <a:ext cx="8037951" cy="527664"/>
          </a:xfrm>
          <a:prstGeom prst="rect">
            <a:avLst/>
          </a:prstGeom>
          <a:solidFill>
            <a:schemeClr val="accent5">
              <a:lumMod val="20000"/>
              <a:lumOff val="80000"/>
            </a:schemeClr>
          </a:solid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IN" sz="4400" b="1" dirty="0">
                <a:solidFill>
                  <a:schemeClr val="tx1"/>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যুক্তবর্ণ ভেঙ্গে দেখাও এবং শব্দে প্রয়োগ কর।</a:t>
            </a:r>
          </a:p>
        </p:txBody>
      </p:sp>
      <p:sp>
        <p:nvSpPr>
          <p:cNvPr id="20" name="Frame 19"/>
          <p:cNvSpPr/>
          <p:nvPr/>
        </p:nvSpPr>
        <p:spPr>
          <a:xfrm>
            <a:off x="0" y="0"/>
            <a:ext cx="12192000" cy="6858000"/>
          </a:xfrm>
          <a:prstGeom prst="frame">
            <a:avLst>
              <a:gd name="adj1" fmla="val 2558"/>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3443349564"/>
      </p:ext>
    </p:extLst>
  </p:cSld>
  <p:clrMapOvr>
    <a:masterClrMapping/>
  </p:clrMapOvr>
  <mc:AlternateContent xmlns:mc="http://schemas.openxmlformats.org/markup-compatibility/2006">
    <mc:Choice xmlns:p14="http://schemas.microsoft.com/office/powerpoint/2010/main" Requires="p14">
      <p:transition spd="slow" p14:dur="1600">
        <p14:prism isInverted="1"/>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7"/>
                                        </p:tgtEl>
                                        <p:attrNameLst>
                                          <p:attrName>style.visibility</p:attrName>
                                        </p:attrNameLst>
                                      </p:cBhvr>
                                      <p:to>
                                        <p:strVal val="visible"/>
                                      </p:to>
                                    </p:set>
                                    <p:anim calcmode="lin" valueType="num">
                                      <p:cBhvr>
                                        <p:cTn id="14" dur="500" fill="hold"/>
                                        <p:tgtEl>
                                          <p:spTgt spid="7"/>
                                        </p:tgtEl>
                                        <p:attrNameLst>
                                          <p:attrName>ppt_w</p:attrName>
                                        </p:attrNameLst>
                                      </p:cBhvr>
                                      <p:tavLst>
                                        <p:tav tm="0">
                                          <p:val>
                                            <p:fltVal val="0"/>
                                          </p:val>
                                        </p:tav>
                                        <p:tav tm="100000">
                                          <p:val>
                                            <p:strVal val="#ppt_w"/>
                                          </p:val>
                                        </p:tav>
                                      </p:tavLst>
                                    </p:anim>
                                    <p:anim calcmode="lin" valueType="num">
                                      <p:cBhvr>
                                        <p:cTn id="15" dur="500" fill="hold"/>
                                        <p:tgtEl>
                                          <p:spTgt spid="7"/>
                                        </p:tgtEl>
                                        <p:attrNameLst>
                                          <p:attrName>ppt_h</p:attrName>
                                        </p:attrNameLst>
                                      </p:cBhvr>
                                      <p:tavLst>
                                        <p:tav tm="0">
                                          <p:val>
                                            <p:fltVal val="0"/>
                                          </p:val>
                                        </p:tav>
                                        <p:tav tm="100000">
                                          <p:val>
                                            <p:strVal val="#ppt_h"/>
                                          </p:val>
                                        </p:tav>
                                      </p:tavLst>
                                    </p:anim>
                                    <p:animEffect transition="in" filter="fade">
                                      <p:cBhvr>
                                        <p:cTn id="16"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 y="6182"/>
            <a:ext cx="12192001" cy="6851817"/>
          </a:xfrm>
          <a:prstGeom prst="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Flowchart: Multidocument 2">
            <a:extLst>
              <a:ext uri="{FF2B5EF4-FFF2-40B4-BE49-F238E27FC236}">
                <a16:creationId xmlns:a16="http://schemas.microsoft.com/office/drawing/2014/main" id="{1BA8F10A-E237-4F0B-99A2-E1C2777C9AAE}"/>
              </a:ext>
            </a:extLst>
          </p:cNvPr>
          <p:cNvSpPr/>
          <p:nvPr/>
        </p:nvSpPr>
        <p:spPr>
          <a:xfrm>
            <a:off x="548818" y="387183"/>
            <a:ext cx="2966364" cy="1066800"/>
          </a:xfrm>
          <a:prstGeom prst="flowChartMultidocument">
            <a:avLst/>
          </a:prstGeom>
          <a:solidFill>
            <a:srgbClr val="FFC000"/>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IN" sz="4400" b="1" dirty="0">
                <a:solidFill>
                  <a:schemeClr val="tx1"/>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দলীয় কাজ</a:t>
            </a:r>
            <a:endParaRPr lang="en-US" sz="4400" b="1" dirty="0">
              <a:solidFill>
                <a:schemeClr val="tx1"/>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endParaRPr>
          </a:p>
        </p:txBody>
      </p:sp>
      <p:graphicFrame>
        <p:nvGraphicFramePr>
          <p:cNvPr id="6" name="Diagram 5">
            <a:extLst>
              <a:ext uri="{FF2B5EF4-FFF2-40B4-BE49-F238E27FC236}">
                <a16:creationId xmlns:a16="http://schemas.microsoft.com/office/drawing/2014/main" id="{7128F00E-06A0-4945-8802-8193930CED42}"/>
              </a:ext>
            </a:extLst>
          </p:cNvPr>
          <p:cNvGraphicFramePr/>
          <p:nvPr>
            <p:extLst>
              <p:ext uri="{D42A27DB-BD31-4B8C-83A1-F6EECF244321}">
                <p14:modId xmlns:p14="http://schemas.microsoft.com/office/powerpoint/2010/main" val="2396605184"/>
              </p:ext>
            </p:extLst>
          </p:nvPr>
        </p:nvGraphicFramePr>
        <p:xfrm>
          <a:off x="2032000" y="1641397"/>
          <a:ext cx="8128000" cy="479005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Rectangle 3">
            <a:extLst>
              <a:ext uri="{FF2B5EF4-FFF2-40B4-BE49-F238E27FC236}">
                <a16:creationId xmlns:a16="http://schemas.microsoft.com/office/drawing/2014/main" id="{030FD4BF-A4BA-4865-984C-5EEADB8AD37E}"/>
              </a:ext>
            </a:extLst>
          </p:cNvPr>
          <p:cNvSpPr/>
          <p:nvPr/>
        </p:nvSpPr>
        <p:spPr>
          <a:xfrm>
            <a:off x="4415336" y="526476"/>
            <a:ext cx="6183390" cy="620898"/>
          </a:xfrm>
          <a:prstGeom prst="rect">
            <a:avLst/>
          </a:prstGeom>
          <a:solidFill>
            <a:schemeClr val="accent5">
              <a:lumMod val="20000"/>
              <a:lumOff val="80000"/>
            </a:schemeClr>
          </a:solidFill>
          <a:ln w="762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err="1">
                <a:solidFill>
                  <a:schemeClr val="tx1"/>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প্রদত্ত</a:t>
            </a:r>
            <a:r>
              <a:rPr lang="en-US" sz="4800" b="1" dirty="0">
                <a:solidFill>
                  <a:schemeClr val="tx1"/>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r>
              <a:rPr lang="en-US" sz="4800" b="1" dirty="0" err="1">
                <a:solidFill>
                  <a:schemeClr val="tx1"/>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শব্দগুলোর</a:t>
            </a:r>
            <a:r>
              <a:rPr lang="bn-IN" sz="4800" b="1" dirty="0">
                <a:solidFill>
                  <a:schemeClr val="tx1"/>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r>
              <a:rPr lang="en-US" sz="4800" b="1" dirty="0" err="1">
                <a:solidFill>
                  <a:schemeClr val="tx1"/>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অ</a:t>
            </a:r>
            <a:r>
              <a:rPr lang="en-US" sz="4800" b="1" dirty="0" err="1" smtClean="0">
                <a:solidFill>
                  <a:schemeClr val="tx1"/>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র্থ</a:t>
            </a:r>
            <a:r>
              <a:rPr lang="bn-IN" sz="4800" b="1" dirty="0" smtClean="0">
                <a:solidFill>
                  <a:schemeClr val="tx1"/>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লেখ </a:t>
            </a:r>
            <a:endParaRPr lang="en-US" sz="4800" b="1" dirty="0">
              <a:solidFill>
                <a:schemeClr val="tx1"/>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endParaRPr>
          </a:p>
        </p:txBody>
      </p:sp>
      <p:sp>
        <p:nvSpPr>
          <p:cNvPr id="7" name="Frame 6"/>
          <p:cNvSpPr/>
          <p:nvPr/>
        </p:nvSpPr>
        <p:spPr>
          <a:xfrm>
            <a:off x="-2" y="0"/>
            <a:ext cx="12192000" cy="6858000"/>
          </a:xfrm>
          <a:prstGeom prst="frame">
            <a:avLst>
              <a:gd name="adj1" fmla="val 2947"/>
            </a:avLst>
          </a:prstGeo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2496359436"/>
      </p:ext>
    </p:extLst>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31" presetClass="entr" presetSubtype="0" fill="hold" grpId="0" nodeType="clickEffect">
                                  <p:stCondLst>
                                    <p:cond delay="0"/>
                                  </p:stCondLst>
                                  <p:childTnLst>
                                    <p:set>
                                      <p:cBhvr>
                                        <p:cTn id="11" dur="1" fill="hold">
                                          <p:stCondLst>
                                            <p:cond delay="0"/>
                                          </p:stCondLst>
                                        </p:cTn>
                                        <p:tgtEl>
                                          <p:spTgt spid="6">
                                            <p:graphicEl>
                                              <a:dgm id="{1A8F98FB-4EB4-4A55-9608-EBEC4E3730C9}"/>
                                            </p:graphicEl>
                                          </p:spTgt>
                                        </p:tgtEl>
                                        <p:attrNameLst>
                                          <p:attrName>style.visibility</p:attrName>
                                        </p:attrNameLst>
                                      </p:cBhvr>
                                      <p:to>
                                        <p:strVal val="visible"/>
                                      </p:to>
                                    </p:set>
                                    <p:anim calcmode="lin" valueType="num">
                                      <p:cBhvr>
                                        <p:cTn id="12" dur="1000" fill="hold"/>
                                        <p:tgtEl>
                                          <p:spTgt spid="6">
                                            <p:graphicEl>
                                              <a:dgm id="{1A8F98FB-4EB4-4A55-9608-EBEC4E3730C9}"/>
                                            </p:graphicEl>
                                          </p:spTgt>
                                        </p:tgtEl>
                                        <p:attrNameLst>
                                          <p:attrName>ppt_w</p:attrName>
                                        </p:attrNameLst>
                                      </p:cBhvr>
                                      <p:tavLst>
                                        <p:tav tm="0">
                                          <p:val>
                                            <p:fltVal val="0"/>
                                          </p:val>
                                        </p:tav>
                                        <p:tav tm="100000">
                                          <p:val>
                                            <p:strVal val="#ppt_w"/>
                                          </p:val>
                                        </p:tav>
                                      </p:tavLst>
                                    </p:anim>
                                    <p:anim calcmode="lin" valueType="num">
                                      <p:cBhvr>
                                        <p:cTn id="13" dur="1000" fill="hold"/>
                                        <p:tgtEl>
                                          <p:spTgt spid="6">
                                            <p:graphicEl>
                                              <a:dgm id="{1A8F98FB-4EB4-4A55-9608-EBEC4E3730C9}"/>
                                            </p:graphicEl>
                                          </p:spTgt>
                                        </p:tgtEl>
                                        <p:attrNameLst>
                                          <p:attrName>ppt_h</p:attrName>
                                        </p:attrNameLst>
                                      </p:cBhvr>
                                      <p:tavLst>
                                        <p:tav tm="0">
                                          <p:val>
                                            <p:fltVal val="0"/>
                                          </p:val>
                                        </p:tav>
                                        <p:tav tm="100000">
                                          <p:val>
                                            <p:strVal val="#ppt_h"/>
                                          </p:val>
                                        </p:tav>
                                      </p:tavLst>
                                    </p:anim>
                                    <p:anim calcmode="lin" valueType="num">
                                      <p:cBhvr>
                                        <p:cTn id="14" dur="1000" fill="hold"/>
                                        <p:tgtEl>
                                          <p:spTgt spid="6">
                                            <p:graphicEl>
                                              <a:dgm id="{1A8F98FB-4EB4-4A55-9608-EBEC4E3730C9}"/>
                                            </p:graphicEl>
                                          </p:spTgt>
                                        </p:tgtEl>
                                        <p:attrNameLst>
                                          <p:attrName>style.rotation</p:attrName>
                                        </p:attrNameLst>
                                      </p:cBhvr>
                                      <p:tavLst>
                                        <p:tav tm="0">
                                          <p:val>
                                            <p:fltVal val="90"/>
                                          </p:val>
                                        </p:tav>
                                        <p:tav tm="100000">
                                          <p:val>
                                            <p:fltVal val="0"/>
                                          </p:val>
                                        </p:tav>
                                      </p:tavLst>
                                    </p:anim>
                                    <p:animEffect transition="in" filter="fade">
                                      <p:cBhvr>
                                        <p:cTn id="15" dur="1000"/>
                                        <p:tgtEl>
                                          <p:spTgt spid="6">
                                            <p:graphicEl>
                                              <a:dgm id="{1A8F98FB-4EB4-4A55-9608-EBEC4E3730C9}"/>
                                            </p:graphicEl>
                                          </p:spTgt>
                                        </p:tgtEl>
                                      </p:cBhvr>
                                    </p:animEffect>
                                  </p:childTnLst>
                                </p:cTn>
                              </p:par>
                            </p:childTnLst>
                          </p:cTn>
                        </p:par>
                      </p:childTnLst>
                    </p:cTn>
                  </p:par>
                  <p:par>
                    <p:cTn id="16" fill="hold">
                      <p:stCondLst>
                        <p:cond delay="indefinite"/>
                      </p:stCondLst>
                      <p:childTnLst>
                        <p:par>
                          <p:cTn id="17" fill="hold">
                            <p:stCondLst>
                              <p:cond delay="0"/>
                            </p:stCondLst>
                            <p:childTnLst>
                              <p:par>
                                <p:cTn id="18" presetID="31" presetClass="entr" presetSubtype="0" fill="hold" grpId="0" nodeType="clickEffect">
                                  <p:stCondLst>
                                    <p:cond delay="0"/>
                                  </p:stCondLst>
                                  <p:childTnLst>
                                    <p:set>
                                      <p:cBhvr>
                                        <p:cTn id="19" dur="1" fill="hold">
                                          <p:stCondLst>
                                            <p:cond delay="0"/>
                                          </p:stCondLst>
                                        </p:cTn>
                                        <p:tgtEl>
                                          <p:spTgt spid="6">
                                            <p:graphicEl>
                                              <a:dgm id="{C3DD3CC2-7B00-4E84-A717-5CE68B9BDC83}"/>
                                            </p:graphicEl>
                                          </p:spTgt>
                                        </p:tgtEl>
                                        <p:attrNameLst>
                                          <p:attrName>style.visibility</p:attrName>
                                        </p:attrNameLst>
                                      </p:cBhvr>
                                      <p:to>
                                        <p:strVal val="visible"/>
                                      </p:to>
                                    </p:set>
                                    <p:anim calcmode="lin" valueType="num">
                                      <p:cBhvr>
                                        <p:cTn id="20" dur="1000" fill="hold"/>
                                        <p:tgtEl>
                                          <p:spTgt spid="6">
                                            <p:graphicEl>
                                              <a:dgm id="{C3DD3CC2-7B00-4E84-A717-5CE68B9BDC83}"/>
                                            </p:graphicEl>
                                          </p:spTgt>
                                        </p:tgtEl>
                                        <p:attrNameLst>
                                          <p:attrName>ppt_w</p:attrName>
                                        </p:attrNameLst>
                                      </p:cBhvr>
                                      <p:tavLst>
                                        <p:tav tm="0">
                                          <p:val>
                                            <p:fltVal val="0"/>
                                          </p:val>
                                        </p:tav>
                                        <p:tav tm="100000">
                                          <p:val>
                                            <p:strVal val="#ppt_w"/>
                                          </p:val>
                                        </p:tav>
                                      </p:tavLst>
                                    </p:anim>
                                    <p:anim calcmode="lin" valueType="num">
                                      <p:cBhvr>
                                        <p:cTn id="21" dur="1000" fill="hold"/>
                                        <p:tgtEl>
                                          <p:spTgt spid="6">
                                            <p:graphicEl>
                                              <a:dgm id="{C3DD3CC2-7B00-4E84-A717-5CE68B9BDC83}"/>
                                            </p:graphicEl>
                                          </p:spTgt>
                                        </p:tgtEl>
                                        <p:attrNameLst>
                                          <p:attrName>ppt_h</p:attrName>
                                        </p:attrNameLst>
                                      </p:cBhvr>
                                      <p:tavLst>
                                        <p:tav tm="0">
                                          <p:val>
                                            <p:fltVal val="0"/>
                                          </p:val>
                                        </p:tav>
                                        <p:tav tm="100000">
                                          <p:val>
                                            <p:strVal val="#ppt_h"/>
                                          </p:val>
                                        </p:tav>
                                      </p:tavLst>
                                    </p:anim>
                                    <p:anim calcmode="lin" valueType="num">
                                      <p:cBhvr>
                                        <p:cTn id="22" dur="1000" fill="hold"/>
                                        <p:tgtEl>
                                          <p:spTgt spid="6">
                                            <p:graphicEl>
                                              <a:dgm id="{C3DD3CC2-7B00-4E84-A717-5CE68B9BDC83}"/>
                                            </p:graphicEl>
                                          </p:spTgt>
                                        </p:tgtEl>
                                        <p:attrNameLst>
                                          <p:attrName>style.rotation</p:attrName>
                                        </p:attrNameLst>
                                      </p:cBhvr>
                                      <p:tavLst>
                                        <p:tav tm="0">
                                          <p:val>
                                            <p:fltVal val="90"/>
                                          </p:val>
                                        </p:tav>
                                        <p:tav tm="100000">
                                          <p:val>
                                            <p:fltVal val="0"/>
                                          </p:val>
                                        </p:tav>
                                      </p:tavLst>
                                    </p:anim>
                                    <p:animEffect transition="in" filter="fade">
                                      <p:cBhvr>
                                        <p:cTn id="23" dur="1000"/>
                                        <p:tgtEl>
                                          <p:spTgt spid="6">
                                            <p:graphicEl>
                                              <a:dgm id="{C3DD3CC2-7B00-4E84-A717-5CE68B9BDC83}"/>
                                            </p:graphicEl>
                                          </p:spTgt>
                                        </p:tgtEl>
                                      </p:cBhvr>
                                    </p:animEffect>
                                  </p:childTnLst>
                                </p:cTn>
                              </p:par>
                              <p:par>
                                <p:cTn id="24" presetID="31" presetClass="entr" presetSubtype="0" fill="hold" grpId="0" nodeType="withEffect">
                                  <p:stCondLst>
                                    <p:cond delay="0"/>
                                  </p:stCondLst>
                                  <p:childTnLst>
                                    <p:set>
                                      <p:cBhvr>
                                        <p:cTn id="25" dur="1" fill="hold">
                                          <p:stCondLst>
                                            <p:cond delay="0"/>
                                          </p:stCondLst>
                                        </p:cTn>
                                        <p:tgtEl>
                                          <p:spTgt spid="6">
                                            <p:graphicEl>
                                              <a:dgm id="{BB5960B2-1ADB-4BFC-98CE-2AC8BC2BD067}"/>
                                            </p:graphicEl>
                                          </p:spTgt>
                                        </p:tgtEl>
                                        <p:attrNameLst>
                                          <p:attrName>style.visibility</p:attrName>
                                        </p:attrNameLst>
                                      </p:cBhvr>
                                      <p:to>
                                        <p:strVal val="visible"/>
                                      </p:to>
                                    </p:set>
                                    <p:anim calcmode="lin" valueType="num">
                                      <p:cBhvr>
                                        <p:cTn id="26" dur="1000" fill="hold"/>
                                        <p:tgtEl>
                                          <p:spTgt spid="6">
                                            <p:graphicEl>
                                              <a:dgm id="{BB5960B2-1ADB-4BFC-98CE-2AC8BC2BD067}"/>
                                            </p:graphicEl>
                                          </p:spTgt>
                                        </p:tgtEl>
                                        <p:attrNameLst>
                                          <p:attrName>ppt_w</p:attrName>
                                        </p:attrNameLst>
                                      </p:cBhvr>
                                      <p:tavLst>
                                        <p:tav tm="0">
                                          <p:val>
                                            <p:fltVal val="0"/>
                                          </p:val>
                                        </p:tav>
                                        <p:tav tm="100000">
                                          <p:val>
                                            <p:strVal val="#ppt_w"/>
                                          </p:val>
                                        </p:tav>
                                      </p:tavLst>
                                    </p:anim>
                                    <p:anim calcmode="lin" valueType="num">
                                      <p:cBhvr>
                                        <p:cTn id="27" dur="1000" fill="hold"/>
                                        <p:tgtEl>
                                          <p:spTgt spid="6">
                                            <p:graphicEl>
                                              <a:dgm id="{BB5960B2-1ADB-4BFC-98CE-2AC8BC2BD067}"/>
                                            </p:graphicEl>
                                          </p:spTgt>
                                        </p:tgtEl>
                                        <p:attrNameLst>
                                          <p:attrName>ppt_h</p:attrName>
                                        </p:attrNameLst>
                                      </p:cBhvr>
                                      <p:tavLst>
                                        <p:tav tm="0">
                                          <p:val>
                                            <p:fltVal val="0"/>
                                          </p:val>
                                        </p:tav>
                                        <p:tav tm="100000">
                                          <p:val>
                                            <p:strVal val="#ppt_h"/>
                                          </p:val>
                                        </p:tav>
                                      </p:tavLst>
                                    </p:anim>
                                    <p:anim calcmode="lin" valueType="num">
                                      <p:cBhvr>
                                        <p:cTn id="28" dur="1000" fill="hold"/>
                                        <p:tgtEl>
                                          <p:spTgt spid="6">
                                            <p:graphicEl>
                                              <a:dgm id="{BB5960B2-1ADB-4BFC-98CE-2AC8BC2BD067}"/>
                                            </p:graphicEl>
                                          </p:spTgt>
                                        </p:tgtEl>
                                        <p:attrNameLst>
                                          <p:attrName>style.rotation</p:attrName>
                                        </p:attrNameLst>
                                      </p:cBhvr>
                                      <p:tavLst>
                                        <p:tav tm="0">
                                          <p:val>
                                            <p:fltVal val="90"/>
                                          </p:val>
                                        </p:tav>
                                        <p:tav tm="100000">
                                          <p:val>
                                            <p:fltVal val="0"/>
                                          </p:val>
                                        </p:tav>
                                      </p:tavLst>
                                    </p:anim>
                                    <p:animEffect transition="in" filter="fade">
                                      <p:cBhvr>
                                        <p:cTn id="29" dur="1000"/>
                                        <p:tgtEl>
                                          <p:spTgt spid="6">
                                            <p:graphicEl>
                                              <a:dgm id="{BB5960B2-1ADB-4BFC-98CE-2AC8BC2BD067}"/>
                                            </p:graphicEl>
                                          </p:spTgt>
                                        </p:tgtEl>
                                      </p:cBhvr>
                                    </p:animEffect>
                                  </p:childTnLst>
                                </p:cTn>
                              </p:par>
                            </p:childTnLst>
                          </p:cTn>
                        </p:par>
                      </p:childTnLst>
                    </p:cTn>
                  </p:par>
                  <p:par>
                    <p:cTn id="30" fill="hold">
                      <p:stCondLst>
                        <p:cond delay="indefinite"/>
                      </p:stCondLst>
                      <p:childTnLst>
                        <p:par>
                          <p:cTn id="31" fill="hold">
                            <p:stCondLst>
                              <p:cond delay="0"/>
                            </p:stCondLst>
                            <p:childTnLst>
                              <p:par>
                                <p:cTn id="32" presetID="31" presetClass="entr" presetSubtype="0" fill="hold" grpId="0" nodeType="clickEffect">
                                  <p:stCondLst>
                                    <p:cond delay="0"/>
                                  </p:stCondLst>
                                  <p:childTnLst>
                                    <p:set>
                                      <p:cBhvr>
                                        <p:cTn id="33" dur="1" fill="hold">
                                          <p:stCondLst>
                                            <p:cond delay="0"/>
                                          </p:stCondLst>
                                        </p:cTn>
                                        <p:tgtEl>
                                          <p:spTgt spid="6">
                                            <p:graphicEl>
                                              <a:dgm id="{A21FED66-F9C3-4B26-A030-02F4172ADDDC}"/>
                                            </p:graphicEl>
                                          </p:spTgt>
                                        </p:tgtEl>
                                        <p:attrNameLst>
                                          <p:attrName>style.visibility</p:attrName>
                                        </p:attrNameLst>
                                      </p:cBhvr>
                                      <p:to>
                                        <p:strVal val="visible"/>
                                      </p:to>
                                    </p:set>
                                    <p:anim calcmode="lin" valueType="num">
                                      <p:cBhvr>
                                        <p:cTn id="34" dur="1000" fill="hold"/>
                                        <p:tgtEl>
                                          <p:spTgt spid="6">
                                            <p:graphicEl>
                                              <a:dgm id="{A21FED66-F9C3-4B26-A030-02F4172ADDDC}"/>
                                            </p:graphicEl>
                                          </p:spTgt>
                                        </p:tgtEl>
                                        <p:attrNameLst>
                                          <p:attrName>ppt_w</p:attrName>
                                        </p:attrNameLst>
                                      </p:cBhvr>
                                      <p:tavLst>
                                        <p:tav tm="0">
                                          <p:val>
                                            <p:fltVal val="0"/>
                                          </p:val>
                                        </p:tav>
                                        <p:tav tm="100000">
                                          <p:val>
                                            <p:strVal val="#ppt_w"/>
                                          </p:val>
                                        </p:tav>
                                      </p:tavLst>
                                    </p:anim>
                                    <p:anim calcmode="lin" valueType="num">
                                      <p:cBhvr>
                                        <p:cTn id="35" dur="1000" fill="hold"/>
                                        <p:tgtEl>
                                          <p:spTgt spid="6">
                                            <p:graphicEl>
                                              <a:dgm id="{A21FED66-F9C3-4B26-A030-02F4172ADDDC}"/>
                                            </p:graphicEl>
                                          </p:spTgt>
                                        </p:tgtEl>
                                        <p:attrNameLst>
                                          <p:attrName>ppt_h</p:attrName>
                                        </p:attrNameLst>
                                      </p:cBhvr>
                                      <p:tavLst>
                                        <p:tav tm="0">
                                          <p:val>
                                            <p:fltVal val="0"/>
                                          </p:val>
                                        </p:tav>
                                        <p:tav tm="100000">
                                          <p:val>
                                            <p:strVal val="#ppt_h"/>
                                          </p:val>
                                        </p:tav>
                                      </p:tavLst>
                                    </p:anim>
                                    <p:anim calcmode="lin" valueType="num">
                                      <p:cBhvr>
                                        <p:cTn id="36" dur="1000" fill="hold"/>
                                        <p:tgtEl>
                                          <p:spTgt spid="6">
                                            <p:graphicEl>
                                              <a:dgm id="{A21FED66-F9C3-4B26-A030-02F4172ADDDC}"/>
                                            </p:graphicEl>
                                          </p:spTgt>
                                        </p:tgtEl>
                                        <p:attrNameLst>
                                          <p:attrName>style.rotation</p:attrName>
                                        </p:attrNameLst>
                                      </p:cBhvr>
                                      <p:tavLst>
                                        <p:tav tm="0">
                                          <p:val>
                                            <p:fltVal val="90"/>
                                          </p:val>
                                        </p:tav>
                                        <p:tav tm="100000">
                                          <p:val>
                                            <p:fltVal val="0"/>
                                          </p:val>
                                        </p:tav>
                                      </p:tavLst>
                                    </p:anim>
                                    <p:animEffect transition="in" filter="fade">
                                      <p:cBhvr>
                                        <p:cTn id="37" dur="1000"/>
                                        <p:tgtEl>
                                          <p:spTgt spid="6">
                                            <p:graphicEl>
                                              <a:dgm id="{A21FED66-F9C3-4B26-A030-02F4172ADDDC}"/>
                                            </p:graphicEl>
                                          </p:spTgt>
                                        </p:tgtEl>
                                      </p:cBhvr>
                                    </p:animEffect>
                                  </p:childTnLst>
                                </p:cTn>
                              </p:par>
                              <p:par>
                                <p:cTn id="38" presetID="31" presetClass="entr" presetSubtype="0" fill="hold" grpId="0" nodeType="withEffect">
                                  <p:stCondLst>
                                    <p:cond delay="0"/>
                                  </p:stCondLst>
                                  <p:childTnLst>
                                    <p:set>
                                      <p:cBhvr>
                                        <p:cTn id="39" dur="1" fill="hold">
                                          <p:stCondLst>
                                            <p:cond delay="0"/>
                                          </p:stCondLst>
                                        </p:cTn>
                                        <p:tgtEl>
                                          <p:spTgt spid="6">
                                            <p:graphicEl>
                                              <a:dgm id="{2C129E8C-A138-4B02-B666-32DE23E2216D}"/>
                                            </p:graphicEl>
                                          </p:spTgt>
                                        </p:tgtEl>
                                        <p:attrNameLst>
                                          <p:attrName>style.visibility</p:attrName>
                                        </p:attrNameLst>
                                      </p:cBhvr>
                                      <p:to>
                                        <p:strVal val="visible"/>
                                      </p:to>
                                    </p:set>
                                    <p:anim calcmode="lin" valueType="num">
                                      <p:cBhvr>
                                        <p:cTn id="40" dur="1000" fill="hold"/>
                                        <p:tgtEl>
                                          <p:spTgt spid="6">
                                            <p:graphicEl>
                                              <a:dgm id="{2C129E8C-A138-4B02-B666-32DE23E2216D}"/>
                                            </p:graphicEl>
                                          </p:spTgt>
                                        </p:tgtEl>
                                        <p:attrNameLst>
                                          <p:attrName>ppt_w</p:attrName>
                                        </p:attrNameLst>
                                      </p:cBhvr>
                                      <p:tavLst>
                                        <p:tav tm="0">
                                          <p:val>
                                            <p:fltVal val="0"/>
                                          </p:val>
                                        </p:tav>
                                        <p:tav tm="100000">
                                          <p:val>
                                            <p:strVal val="#ppt_w"/>
                                          </p:val>
                                        </p:tav>
                                      </p:tavLst>
                                    </p:anim>
                                    <p:anim calcmode="lin" valueType="num">
                                      <p:cBhvr>
                                        <p:cTn id="41" dur="1000" fill="hold"/>
                                        <p:tgtEl>
                                          <p:spTgt spid="6">
                                            <p:graphicEl>
                                              <a:dgm id="{2C129E8C-A138-4B02-B666-32DE23E2216D}"/>
                                            </p:graphicEl>
                                          </p:spTgt>
                                        </p:tgtEl>
                                        <p:attrNameLst>
                                          <p:attrName>ppt_h</p:attrName>
                                        </p:attrNameLst>
                                      </p:cBhvr>
                                      <p:tavLst>
                                        <p:tav tm="0">
                                          <p:val>
                                            <p:fltVal val="0"/>
                                          </p:val>
                                        </p:tav>
                                        <p:tav tm="100000">
                                          <p:val>
                                            <p:strVal val="#ppt_h"/>
                                          </p:val>
                                        </p:tav>
                                      </p:tavLst>
                                    </p:anim>
                                    <p:anim calcmode="lin" valueType="num">
                                      <p:cBhvr>
                                        <p:cTn id="42" dur="1000" fill="hold"/>
                                        <p:tgtEl>
                                          <p:spTgt spid="6">
                                            <p:graphicEl>
                                              <a:dgm id="{2C129E8C-A138-4B02-B666-32DE23E2216D}"/>
                                            </p:graphicEl>
                                          </p:spTgt>
                                        </p:tgtEl>
                                        <p:attrNameLst>
                                          <p:attrName>style.rotation</p:attrName>
                                        </p:attrNameLst>
                                      </p:cBhvr>
                                      <p:tavLst>
                                        <p:tav tm="0">
                                          <p:val>
                                            <p:fltVal val="90"/>
                                          </p:val>
                                        </p:tav>
                                        <p:tav tm="100000">
                                          <p:val>
                                            <p:fltVal val="0"/>
                                          </p:val>
                                        </p:tav>
                                      </p:tavLst>
                                    </p:anim>
                                    <p:animEffect transition="in" filter="fade">
                                      <p:cBhvr>
                                        <p:cTn id="43" dur="1000"/>
                                        <p:tgtEl>
                                          <p:spTgt spid="6">
                                            <p:graphicEl>
                                              <a:dgm id="{2C129E8C-A138-4B02-B666-32DE23E2216D}"/>
                                            </p:graphicEl>
                                          </p:spTgt>
                                        </p:tgtEl>
                                      </p:cBhvr>
                                    </p:animEffect>
                                  </p:childTnLst>
                                </p:cTn>
                              </p:par>
                            </p:childTnLst>
                          </p:cTn>
                        </p:par>
                      </p:childTnLst>
                    </p:cTn>
                  </p:par>
                  <p:par>
                    <p:cTn id="44" fill="hold">
                      <p:stCondLst>
                        <p:cond delay="indefinite"/>
                      </p:stCondLst>
                      <p:childTnLst>
                        <p:par>
                          <p:cTn id="45" fill="hold">
                            <p:stCondLst>
                              <p:cond delay="0"/>
                            </p:stCondLst>
                            <p:childTnLst>
                              <p:par>
                                <p:cTn id="46" presetID="31" presetClass="entr" presetSubtype="0" fill="hold" grpId="0" nodeType="clickEffect">
                                  <p:stCondLst>
                                    <p:cond delay="0"/>
                                  </p:stCondLst>
                                  <p:childTnLst>
                                    <p:set>
                                      <p:cBhvr>
                                        <p:cTn id="47" dur="1" fill="hold">
                                          <p:stCondLst>
                                            <p:cond delay="0"/>
                                          </p:stCondLst>
                                        </p:cTn>
                                        <p:tgtEl>
                                          <p:spTgt spid="6">
                                            <p:graphicEl>
                                              <a:dgm id="{71473CAC-137B-49A8-895C-207C94324A87}"/>
                                            </p:graphicEl>
                                          </p:spTgt>
                                        </p:tgtEl>
                                        <p:attrNameLst>
                                          <p:attrName>style.visibility</p:attrName>
                                        </p:attrNameLst>
                                      </p:cBhvr>
                                      <p:to>
                                        <p:strVal val="visible"/>
                                      </p:to>
                                    </p:set>
                                    <p:anim calcmode="lin" valueType="num">
                                      <p:cBhvr>
                                        <p:cTn id="48" dur="1000" fill="hold"/>
                                        <p:tgtEl>
                                          <p:spTgt spid="6">
                                            <p:graphicEl>
                                              <a:dgm id="{71473CAC-137B-49A8-895C-207C94324A87}"/>
                                            </p:graphicEl>
                                          </p:spTgt>
                                        </p:tgtEl>
                                        <p:attrNameLst>
                                          <p:attrName>ppt_w</p:attrName>
                                        </p:attrNameLst>
                                      </p:cBhvr>
                                      <p:tavLst>
                                        <p:tav tm="0">
                                          <p:val>
                                            <p:fltVal val="0"/>
                                          </p:val>
                                        </p:tav>
                                        <p:tav tm="100000">
                                          <p:val>
                                            <p:strVal val="#ppt_w"/>
                                          </p:val>
                                        </p:tav>
                                      </p:tavLst>
                                    </p:anim>
                                    <p:anim calcmode="lin" valueType="num">
                                      <p:cBhvr>
                                        <p:cTn id="49" dur="1000" fill="hold"/>
                                        <p:tgtEl>
                                          <p:spTgt spid="6">
                                            <p:graphicEl>
                                              <a:dgm id="{71473CAC-137B-49A8-895C-207C94324A87}"/>
                                            </p:graphicEl>
                                          </p:spTgt>
                                        </p:tgtEl>
                                        <p:attrNameLst>
                                          <p:attrName>ppt_h</p:attrName>
                                        </p:attrNameLst>
                                      </p:cBhvr>
                                      <p:tavLst>
                                        <p:tav tm="0">
                                          <p:val>
                                            <p:fltVal val="0"/>
                                          </p:val>
                                        </p:tav>
                                        <p:tav tm="100000">
                                          <p:val>
                                            <p:strVal val="#ppt_h"/>
                                          </p:val>
                                        </p:tav>
                                      </p:tavLst>
                                    </p:anim>
                                    <p:anim calcmode="lin" valueType="num">
                                      <p:cBhvr>
                                        <p:cTn id="50" dur="1000" fill="hold"/>
                                        <p:tgtEl>
                                          <p:spTgt spid="6">
                                            <p:graphicEl>
                                              <a:dgm id="{71473CAC-137B-49A8-895C-207C94324A87}"/>
                                            </p:graphicEl>
                                          </p:spTgt>
                                        </p:tgtEl>
                                        <p:attrNameLst>
                                          <p:attrName>style.rotation</p:attrName>
                                        </p:attrNameLst>
                                      </p:cBhvr>
                                      <p:tavLst>
                                        <p:tav tm="0">
                                          <p:val>
                                            <p:fltVal val="90"/>
                                          </p:val>
                                        </p:tav>
                                        <p:tav tm="100000">
                                          <p:val>
                                            <p:fltVal val="0"/>
                                          </p:val>
                                        </p:tav>
                                      </p:tavLst>
                                    </p:anim>
                                    <p:animEffect transition="in" filter="fade">
                                      <p:cBhvr>
                                        <p:cTn id="51" dur="1000"/>
                                        <p:tgtEl>
                                          <p:spTgt spid="6">
                                            <p:graphicEl>
                                              <a:dgm id="{71473CAC-137B-49A8-895C-207C94324A87}"/>
                                            </p:graphicEl>
                                          </p:spTgt>
                                        </p:tgtEl>
                                      </p:cBhvr>
                                    </p:animEffect>
                                  </p:childTnLst>
                                </p:cTn>
                              </p:par>
                              <p:par>
                                <p:cTn id="52" presetID="31" presetClass="entr" presetSubtype="0" fill="hold" grpId="0" nodeType="withEffect">
                                  <p:stCondLst>
                                    <p:cond delay="0"/>
                                  </p:stCondLst>
                                  <p:childTnLst>
                                    <p:set>
                                      <p:cBhvr>
                                        <p:cTn id="53" dur="1" fill="hold">
                                          <p:stCondLst>
                                            <p:cond delay="0"/>
                                          </p:stCondLst>
                                        </p:cTn>
                                        <p:tgtEl>
                                          <p:spTgt spid="6">
                                            <p:graphicEl>
                                              <a:dgm id="{9C5B77C0-8C33-4662-B04D-D0B6CD99771B}"/>
                                            </p:graphicEl>
                                          </p:spTgt>
                                        </p:tgtEl>
                                        <p:attrNameLst>
                                          <p:attrName>style.visibility</p:attrName>
                                        </p:attrNameLst>
                                      </p:cBhvr>
                                      <p:to>
                                        <p:strVal val="visible"/>
                                      </p:to>
                                    </p:set>
                                    <p:anim calcmode="lin" valueType="num">
                                      <p:cBhvr>
                                        <p:cTn id="54" dur="1000" fill="hold"/>
                                        <p:tgtEl>
                                          <p:spTgt spid="6">
                                            <p:graphicEl>
                                              <a:dgm id="{9C5B77C0-8C33-4662-B04D-D0B6CD99771B}"/>
                                            </p:graphicEl>
                                          </p:spTgt>
                                        </p:tgtEl>
                                        <p:attrNameLst>
                                          <p:attrName>ppt_w</p:attrName>
                                        </p:attrNameLst>
                                      </p:cBhvr>
                                      <p:tavLst>
                                        <p:tav tm="0">
                                          <p:val>
                                            <p:fltVal val="0"/>
                                          </p:val>
                                        </p:tav>
                                        <p:tav tm="100000">
                                          <p:val>
                                            <p:strVal val="#ppt_w"/>
                                          </p:val>
                                        </p:tav>
                                      </p:tavLst>
                                    </p:anim>
                                    <p:anim calcmode="lin" valueType="num">
                                      <p:cBhvr>
                                        <p:cTn id="55" dur="1000" fill="hold"/>
                                        <p:tgtEl>
                                          <p:spTgt spid="6">
                                            <p:graphicEl>
                                              <a:dgm id="{9C5B77C0-8C33-4662-B04D-D0B6CD99771B}"/>
                                            </p:graphicEl>
                                          </p:spTgt>
                                        </p:tgtEl>
                                        <p:attrNameLst>
                                          <p:attrName>ppt_h</p:attrName>
                                        </p:attrNameLst>
                                      </p:cBhvr>
                                      <p:tavLst>
                                        <p:tav tm="0">
                                          <p:val>
                                            <p:fltVal val="0"/>
                                          </p:val>
                                        </p:tav>
                                        <p:tav tm="100000">
                                          <p:val>
                                            <p:strVal val="#ppt_h"/>
                                          </p:val>
                                        </p:tav>
                                      </p:tavLst>
                                    </p:anim>
                                    <p:anim calcmode="lin" valueType="num">
                                      <p:cBhvr>
                                        <p:cTn id="56" dur="1000" fill="hold"/>
                                        <p:tgtEl>
                                          <p:spTgt spid="6">
                                            <p:graphicEl>
                                              <a:dgm id="{9C5B77C0-8C33-4662-B04D-D0B6CD99771B}"/>
                                            </p:graphicEl>
                                          </p:spTgt>
                                        </p:tgtEl>
                                        <p:attrNameLst>
                                          <p:attrName>style.rotation</p:attrName>
                                        </p:attrNameLst>
                                      </p:cBhvr>
                                      <p:tavLst>
                                        <p:tav tm="0">
                                          <p:val>
                                            <p:fltVal val="90"/>
                                          </p:val>
                                        </p:tav>
                                        <p:tav tm="100000">
                                          <p:val>
                                            <p:fltVal val="0"/>
                                          </p:val>
                                        </p:tav>
                                      </p:tavLst>
                                    </p:anim>
                                    <p:animEffect transition="in" filter="fade">
                                      <p:cBhvr>
                                        <p:cTn id="57" dur="1000"/>
                                        <p:tgtEl>
                                          <p:spTgt spid="6">
                                            <p:graphicEl>
                                              <a:dgm id="{9C5B77C0-8C33-4662-B04D-D0B6CD99771B}"/>
                                            </p:graphicEl>
                                          </p:spTgt>
                                        </p:tgtEl>
                                      </p:cBhvr>
                                    </p:animEffect>
                                  </p:childTnLst>
                                </p:cTn>
                              </p:par>
                            </p:childTnLst>
                          </p:cTn>
                        </p:par>
                      </p:childTnLst>
                    </p:cTn>
                  </p:par>
                  <p:par>
                    <p:cTn id="58" fill="hold">
                      <p:stCondLst>
                        <p:cond delay="indefinite"/>
                      </p:stCondLst>
                      <p:childTnLst>
                        <p:par>
                          <p:cTn id="59" fill="hold">
                            <p:stCondLst>
                              <p:cond delay="0"/>
                            </p:stCondLst>
                            <p:childTnLst>
                              <p:par>
                                <p:cTn id="60" presetID="31" presetClass="entr" presetSubtype="0" fill="hold" grpId="0" nodeType="clickEffect">
                                  <p:stCondLst>
                                    <p:cond delay="0"/>
                                  </p:stCondLst>
                                  <p:childTnLst>
                                    <p:set>
                                      <p:cBhvr>
                                        <p:cTn id="61" dur="1" fill="hold">
                                          <p:stCondLst>
                                            <p:cond delay="0"/>
                                          </p:stCondLst>
                                        </p:cTn>
                                        <p:tgtEl>
                                          <p:spTgt spid="6">
                                            <p:graphicEl>
                                              <a:dgm id="{56E4718A-596F-4CA0-8DA7-B679609B9920}"/>
                                            </p:graphicEl>
                                          </p:spTgt>
                                        </p:tgtEl>
                                        <p:attrNameLst>
                                          <p:attrName>style.visibility</p:attrName>
                                        </p:attrNameLst>
                                      </p:cBhvr>
                                      <p:to>
                                        <p:strVal val="visible"/>
                                      </p:to>
                                    </p:set>
                                    <p:anim calcmode="lin" valueType="num">
                                      <p:cBhvr>
                                        <p:cTn id="62" dur="1000" fill="hold"/>
                                        <p:tgtEl>
                                          <p:spTgt spid="6">
                                            <p:graphicEl>
                                              <a:dgm id="{56E4718A-596F-4CA0-8DA7-B679609B9920}"/>
                                            </p:graphicEl>
                                          </p:spTgt>
                                        </p:tgtEl>
                                        <p:attrNameLst>
                                          <p:attrName>ppt_w</p:attrName>
                                        </p:attrNameLst>
                                      </p:cBhvr>
                                      <p:tavLst>
                                        <p:tav tm="0">
                                          <p:val>
                                            <p:fltVal val="0"/>
                                          </p:val>
                                        </p:tav>
                                        <p:tav tm="100000">
                                          <p:val>
                                            <p:strVal val="#ppt_w"/>
                                          </p:val>
                                        </p:tav>
                                      </p:tavLst>
                                    </p:anim>
                                    <p:anim calcmode="lin" valueType="num">
                                      <p:cBhvr>
                                        <p:cTn id="63" dur="1000" fill="hold"/>
                                        <p:tgtEl>
                                          <p:spTgt spid="6">
                                            <p:graphicEl>
                                              <a:dgm id="{56E4718A-596F-4CA0-8DA7-B679609B9920}"/>
                                            </p:graphicEl>
                                          </p:spTgt>
                                        </p:tgtEl>
                                        <p:attrNameLst>
                                          <p:attrName>ppt_h</p:attrName>
                                        </p:attrNameLst>
                                      </p:cBhvr>
                                      <p:tavLst>
                                        <p:tav tm="0">
                                          <p:val>
                                            <p:fltVal val="0"/>
                                          </p:val>
                                        </p:tav>
                                        <p:tav tm="100000">
                                          <p:val>
                                            <p:strVal val="#ppt_h"/>
                                          </p:val>
                                        </p:tav>
                                      </p:tavLst>
                                    </p:anim>
                                    <p:anim calcmode="lin" valueType="num">
                                      <p:cBhvr>
                                        <p:cTn id="64" dur="1000" fill="hold"/>
                                        <p:tgtEl>
                                          <p:spTgt spid="6">
                                            <p:graphicEl>
                                              <a:dgm id="{56E4718A-596F-4CA0-8DA7-B679609B9920}"/>
                                            </p:graphicEl>
                                          </p:spTgt>
                                        </p:tgtEl>
                                        <p:attrNameLst>
                                          <p:attrName>style.rotation</p:attrName>
                                        </p:attrNameLst>
                                      </p:cBhvr>
                                      <p:tavLst>
                                        <p:tav tm="0">
                                          <p:val>
                                            <p:fltVal val="90"/>
                                          </p:val>
                                        </p:tav>
                                        <p:tav tm="100000">
                                          <p:val>
                                            <p:fltVal val="0"/>
                                          </p:val>
                                        </p:tav>
                                      </p:tavLst>
                                    </p:anim>
                                    <p:animEffect transition="in" filter="fade">
                                      <p:cBhvr>
                                        <p:cTn id="65" dur="1000"/>
                                        <p:tgtEl>
                                          <p:spTgt spid="6">
                                            <p:graphicEl>
                                              <a:dgm id="{56E4718A-596F-4CA0-8DA7-B679609B9920}"/>
                                            </p:graphicEl>
                                          </p:spTgt>
                                        </p:tgtEl>
                                      </p:cBhvr>
                                    </p:animEffect>
                                  </p:childTnLst>
                                </p:cTn>
                              </p:par>
                              <p:par>
                                <p:cTn id="66" presetID="31" presetClass="entr" presetSubtype="0" fill="hold" grpId="0" nodeType="withEffect">
                                  <p:stCondLst>
                                    <p:cond delay="0"/>
                                  </p:stCondLst>
                                  <p:childTnLst>
                                    <p:set>
                                      <p:cBhvr>
                                        <p:cTn id="67" dur="1" fill="hold">
                                          <p:stCondLst>
                                            <p:cond delay="0"/>
                                          </p:stCondLst>
                                        </p:cTn>
                                        <p:tgtEl>
                                          <p:spTgt spid="6">
                                            <p:graphicEl>
                                              <a:dgm id="{95134D96-0DEE-4F32-A166-AAE7E30862B5}"/>
                                            </p:graphicEl>
                                          </p:spTgt>
                                        </p:tgtEl>
                                        <p:attrNameLst>
                                          <p:attrName>style.visibility</p:attrName>
                                        </p:attrNameLst>
                                      </p:cBhvr>
                                      <p:to>
                                        <p:strVal val="visible"/>
                                      </p:to>
                                    </p:set>
                                    <p:anim calcmode="lin" valueType="num">
                                      <p:cBhvr>
                                        <p:cTn id="68" dur="1000" fill="hold"/>
                                        <p:tgtEl>
                                          <p:spTgt spid="6">
                                            <p:graphicEl>
                                              <a:dgm id="{95134D96-0DEE-4F32-A166-AAE7E30862B5}"/>
                                            </p:graphicEl>
                                          </p:spTgt>
                                        </p:tgtEl>
                                        <p:attrNameLst>
                                          <p:attrName>ppt_w</p:attrName>
                                        </p:attrNameLst>
                                      </p:cBhvr>
                                      <p:tavLst>
                                        <p:tav tm="0">
                                          <p:val>
                                            <p:fltVal val="0"/>
                                          </p:val>
                                        </p:tav>
                                        <p:tav tm="100000">
                                          <p:val>
                                            <p:strVal val="#ppt_w"/>
                                          </p:val>
                                        </p:tav>
                                      </p:tavLst>
                                    </p:anim>
                                    <p:anim calcmode="lin" valueType="num">
                                      <p:cBhvr>
                                        <p:cTn id="69" dur="1000" fill="hold"/>
                                        <p:tgtEl>
                                          <p:spTgt spid="6">
                                            <p:graphicEl>
                                              <a:dgm id="{95134D96-0DEE-4F32-A166-AAE7E30862B5}"/>
                                            </p:graphicEl>
                                          </p:spTgt>
                                        </p:tgtEl>
                                        <p:attrNameLst>
                                          <p:attrName>ppt_h</p:attrName>
                                        </p:attrNameLst>
                                      </p:cBhvr>
                                      <p:tavLst>
                                        <p:tav tm="0">
                                          <p:val>
                                            <p:fltVal val="0"/>
                                          </p:val>
                                        </p:tav>
                                        <p:tav tm="100000">
                                          <p:val>
                                            <p:strVal val="#ppt_h"/>
                                          </p:val>
                                        </p:tav>
                                      </p:tavLst>
                                    </p:anim>
                                    <p:anim calcmode="lin" valueType="num">
                                      <p:cBhvr>
                                        <p:cTn id="70" dur="1000" fill="hold"/>
                                        <p:tgtEl>
                                          <p:spTgt spid="6">
                                            <p:graphicEl>
                                              <a:dgm id="{95134D96-0DEE-4F32-A166-AAE7E30862B5}"/>
                                            </p:graphicEl>
                                          </p:spTgt>
                                        </p:tgtEl>
                                        <p:attrNameLst>
                                          <p:attrName>style.rotation</p:attrName>
                                        </p:attrNameLst>
                                      </p:cBhvr>
                                      <p:tavLst>
                                        <p:tav tm="0">
                                          <p:val>
                                            <p:fltVal val="90"/>
                                          </p:val>
                                        </p:tav>
                                        <p:tav tm="100000">
                                          <p:val>
                                            <p:fltVal val="0"/>
                                          </p:val>
                                        </p:tav>
                                      </p:tavLst>
                                    </p:anim>
                                    <p:animEffect transition="in" filter="fade">
                                      <p:cBhvr>
                                        <p:cTn id="71" dur="1000"/>
                                        <p:tgtEl>
                                          <p:spTgt spid="6">
                                            <p:graphicEl>
                                              <a:dgm id="{95134D96-0DEE-4F32-A166-AAE7E30862B5}"/>
                                            </p:graphicEl>
                                          </p:spTgt>
                                        </p:tgtEl>
                                      </p:cBhvr>
                                    </p:animEffect>
                                  </p:childTnLst>
                                </p:cTn>
                              </p:par>
                            </p:childTnLst>
                          </p:cTn>
                        </p:par>
                      </p:childTnLst>
                    </p:cTn>
                  </p:par>
                  <p:par>
                    <p:cTn id="72" fill="hold">
                      <p:stCondLst>
                        <p:cond delay="indefinite"/>
                      </p:stCondLst>
                      <p:childTnLst>
                        <p:par>
                          <p:cTn id="73" fill="hold">
                            <p:stCondLst>
                              <p:cond delay="0"/>
                            </p:stCondLst>
                            <p:childTnLst>
                              <p:par>
                                <p:cTn id="74" presetID="31" presetClass="entr" presetSubtype="0" fill="hold" grpId="0" nodeType="clickEffect">
                                  <p:stCondLst>
                                    <p:cond delay="0"/>
                                  </p:stCondLst>
                                  <p:childTnLst>
                                    <p:set>
                                      <p:cBhvr>
                                        <p:cTn id="75" dur="1" fill="hold">
                                          <p:stCondLst>
                                            <p:cond delay="0"/>
                                          </p:stCondLst>
                                        </p:cTn>
                                        <p:tgtEl>
                                          <p:spTgt spid="6">
                                            <p:graphicEl>
                                              <a:dgm id="{63FD7153-704B-46DC-A193-FBAC4281FDA7}"/>
                                            </p:graphicEl>
                                          </p:spTgt>
                                        </p:tgtEl>
                                        <p:attrNameLst>
                                          <p:attrName>style.visibility</p:attrName>
                                        </p:attrNameLst>
                                      </p:cBhvr>
                                      <p:to>
                                        <p:strVal val="visible"/>
                                      </p:to>
                                    </p:set>
                                    <p:anim calcmode="lin" valueType="num">
                                      <p:cBhvr>
                                        <p:cTn id="76" dur="1000" fill="hold"/>
                                        <p:tgtEl>
                                          <p:spTgt spid="6">
                                            <p:graphicEl>
                                              <a:dgm id="{63FD7153-704B-46DC-A193-FBAC4281FDA7}"/>
                                            </p:graphicEl>
                                          </p:spTgt>
                                        </p:tgtEl>
                                        <p:attrNameLst>
                                          <p:attrName>ppt_w</p:attrName>
                                        </p:attrNameLst>
                                      </p:cBhvr>
                                      <p:tavLst>
                                        <p:tav tm="0">
                                          <p:val>
                                            <p:fltVal val="0"/>
                                          </p:val>
                                        </p:tav>
                                        <p:tav tm="100000">
                                          <p:val>
                                            <p:strVal val="#ppt_w"/>
                                          </p:val>
                                        </p:tav>
                                      </p:tavLst>
                                    </p:anim>
                                    <p:anim calcmode="lin" valueType="num">
                                      <p:cBhvr>
                                        <p:cTn id="77" dur="1000" fill="hold"/>
                                        <p:tgtEl>
                                          <p:spTgt spid="6">
                                            <p:graphicEl>
                                              <a:dgm id="{63FD7153-704B-46DC-A193-FBAC4281FDA7}"/>
                                            </p:graphicEl>
                                          </p:spTgt>
                                        </p:tgtEl>
                                        <p:attrNameLst>
                                          <p:attrName>ppt_h</p:attrName>
                                        </p:attrNameLst>
                                      </p:cBhvr>
                                      <p:tavLst>
                                        <p:tav tm="0">
                                          <p:val>
                                            <p:fltVal val="0"/>
                                          </p:val>
                                        </p:tav>
                                        <p:tav tm="100000">
                                          <p:val>
                                            <p:strVal val="#ppt_h"/>
                                          </p:val>
                                        </p:tav>
                                      </p:tavLst>
                                    </p:anim>
                                    <p:anim calcmode="lin" valueType="num">
                                      <p:cBhvr>
                                        <p:cTn id="78" dur="1000" fill="hold"/>
                                        <p:tgtEl>
                                          <p:spTgt spid="6">
                                            <p:graphicEl>
                                              <a:dgm id="{63FD7153-704B-46DC-A193-FBAC4281FDA7}"/>
                                            </p:graphicEl>
                                          </p:spTgt>
                                        </p:tgtEl>
                                        <p:attrNameLst>
                                          <p:attrName>style.rotation</p:attrName>
                                        </p:attrNameLst>
                                      </p:cBhvr>
                                      <p:tavLst>
                                        <p:tav tm="0">
                                          <p:val>
                                            <p:fltVal val="90"/>
                                          </p:val>
                                        </p:tav>
                                        <p:tav tm="100000">
                                          <p:val>
                                            <p:fltVal val="0"/>
                                          </p:val>
                                        </p:tav>
                                      </p:tavLst>
                                    </p:anim>
                                    <p:animEffect transition="in" filter="fade">
                                      <p:cBhvr>
                                        <p:cTn id="79" dur="1000"/>
                                        <p:tgtEl>
                                          <p:spTgt spid="6">
                                            <p:graphicEl>
                                              <a:dgm id="{63FD7153-704B-46DC-A193-FBAC4281FDA7}"/>
                                            </p:graphicEl>
                                          </p:spTgt>
                                        </p:tgtEl>
                                      </p:cBhvr>
                                    </p:animEffect>
                                  </p:childTnLst>
                                </p:cTn>
                              </p:par>
                              <p:par>
                                <p:cTn id="80" presetID="31" presetClass="entr" presetSubtype="0" fill="hold" grpId="0" nodeType="withEffect">
                                  <p:stCondLst>
                                    <p:cond delay="0"/>
                                  </p:stCondLst>
                                  <p:childTnLst>
                                    <p:set>
                                      <p:cBhvr>
                                        <p:cTn id="81" dur="1" fill="hold">
                                          <p:stCondLst>
                                            <p:cond delay="0"/>
                                          </p:stCondLst>
                                        </p:cTn>
                                        <p:tgtEl>
                                          <p:spTgt spid="6">
                                            <p:graphicEl>
                                              <a:dgm id="{41C0D9DB-9399-41D7-94CF-BCA289469EE1}"/>
                                            </p:graphicEl>
                                          </p:spTgt>
                                        </p:tgtEl>
                                        <p:attrNameLst>
                                          <p:attrName>style.visibility</p:attrName>
                                        </p:attrNameLst>
                                      </p:cBhvr>
                                      <p:to>
                                        <p:strVal val="visible"/>
                                      </p:to>
                                    </p:set>
                                    <p:anim calcmode="lin" valueType="num">
                                      <p:cBhvr>
                                        <p:cTn id="82" dur="1000" fill="hold"/>
                                        <p:tgtEl>
                                          <p:spTgt spid="6">
                                            <p:graphicEl>
                                              <a:dgm id="{41C0D9DB-9399-41D7-94CF-BCA289469EE1}"/>
                                            </p:graphicEl>
                                          </p:spTgt>
                                        </p:tgtEl>
                                        <p:attrNameLst>
                                          <p:attrName>ppt_w</p:attrName>
                                        </p:attrNameLst>
                                      </p:cBhvr>
                                      <p:tavLst>
                                        <p:tav tm="0">
                                          <p:val>
                                            <p:fltVal val="0"/>
                                          </p:val>
                                        </p:tav>
                                        <p:tav tm="100000">
                                          <p:val>
                                            <p:strVal val="#ppt_w"/>
                                          </p:val>
                                        </p:tav>
                                      </p:tavLst>
                                    </p:anim>
                                    <p:anim calcmode="lin" valueType="num">
                                      <p:cBhvr>
                                        <p:cTn id="83" dur="1000" fill="hold"/>
                                        <p:tgtEl>
                                          <p:spTgt spid="6">
                                            <p:graphicEl>
                                              <a:dgm id="{41C0D9DB-9399-41D7-94CF-BCA289469EE1}"/>
                                            </p:graphicEl>
                                          </p:spTgt>
                                        </p:tgtEl>
                                        <p:attrNameLst>
                                          <p:attrName>ppt_h</p:attrName>
                                        </p:attrNameLst>
                                      </p:cBhvr>
                                      <p:tavLst>
                                        <p:tav tm="0">
                                          <p:val>
                                            <p:fltVal val="0"/>
                                          </p:val>
                                        </p:tav>
                                        <p:tav tm="100000">
                                          <p:val>
                                            <p:strVal val="#ppt_h"/>
                                          </p:val>
                                        </p:tav>
                                      </p:tavLst>
                                    </p:anim>
                                    <p:anim calcmode="lin" valueType="num">
                                      <p:cBhvr>
                                        <p:cTn id="84" dur="1000" fill="hold"/>
                                        <p:tgtEl>
                                          <p:spTgt spid="6">
                                            <p:graphicEl>
                                              <a:dgm id="{41C0D9DB-9399-41D7-94CF-BCA289469EE1}"/>
                                            </p:graphicEl>
                                          </p:spTgt>
                                        </p:tgtEl>
                                        <p:attrNameLst>
                                          <p:attrName>style.rotation</p:attrName>
                                        </p:attrNameLst>
                                      </p:cBhvr>
                                      <p:tavLst>
                                        <p:tav tm="0">
                                          <p:val>
                                            <p:fltVal val="90"/>
                                          </p:val>
                                        </p:tav>
                                        <p:tav tm="100000">
                                          <p:val>
                                            <p:fltVal val="0"/>
                                          </p:val>
                                        </p:tav>
                                      </p:tavLst>
                                    </p:anim>
                                    <p:animEffect transition="in" filter="fade">
                                      <p:cBhvr>
                                        <p:cTn id="85" dur="1000"/>
                                        <p:tgtEl>
                                          <p:spTgt spid="6">
                                            <p:graphicEl>
                                              <a:dgm id="{41C0D9DB-9399-41D7-94CF-BCA289469EE1}"/>
                                            </p:graphicEl>
                                          </p:spTgt>
                                        </p:tgtEl>
                                      </p:cBhvr>
                                    </p:animEffect>
                                  </p:childTnLst>
                                </p:cTn>
                              </p:par>
                            </p:childTnLst>
                          </p:cTn>
                        </p:par>
                      </p:childTnLst>
                    </p:cTn>
                  </p:par>
                  <p:par>
                    <p:cTn id="86" fill="hold">
                      <p:stCondLst>
                        <p:cond delay="indefinite"/>
                      </p:stCondLst>
                      <p:childTnLst>
                        <p:par>
                          <p:cTn id="87" fill="hold">
                            <p:stCondLst>
                              <p:cond delay="0"/>
                            </p:stCondLst>
                            <p:childTnLst>
                              <p:par>
                                <p:cTn id="88" presetID="31" presetClass="entr" presetSubtype="0" fill="hold" grpId="0" nodeType="clickEffect">
                                  <p:stCondLst>
                                    <p:cond delay="0"/>
                                  </p:stCondLst>
                                  <p:childTnLst>
                                    <p:set>
                                      <p:cBhvr>
                                        <p:cTn id="89" dur="1" fill="hold">
                                          <p:stCondLst>
                                            <p:cond delay="0"/>
                                          </p:stCondLst>
                                        </p:cTn>
                                        <p:tgtEl>
                                          <p:spTgt spid="6">
                                            <p:graphicEl>
                                              <a:dgm id="{B383CA38-BD52-4242-9E41-11308F57D67B}"/>
                                            </p:graphicEl>
                                          </p:spTgt>
                                        </p:tgtEl>
                                        <p:attrNameLst>
                                          <p:attrName>style.visibility</p:attrName>
                                        </p:attrNameLst>
                                      </p:cBhvr>
                                      <p:to>
                                        <p:strVal val="visible"/>
                                      </p:to>
                                    </p:set>
                                    <p:anim calcmode="lin" valueType="num">
                                      <p:cBhvr>
                                        <p:cTn id="90" dur="1000" fill="hold"/>
                                        <p:tgtEl>
                                          <p:spTgt spid="6">
                                            <p:graphicEl>
                                              <a:dgm id="{B383CA38-BD52-4242-9E41-11308F57D67B}"/>
                                            </p:graphicEl>
                                          </p:spTgt>
                                        </p:tgtEl>
                                        <p:attrNameLst>
                                          <p:attrName>ppt_w</p:attrName>
                                        </p:attrNameLst>
                                      </p:cBhvr>
                                      <p:tavLst>
                                        <p:tav tm="0">
                                          <p:val>
                                            <p:fltVal val="0"/>
                                          </p:val>
                                        </p:tav>
                                        <p:tav tm="100000">
                                          <p:val>
                                            <p:strVal val="#ppt_w"/>
                                          </p:val>
                                        </p:tav>
                                      </p:tavLst>
                                    </p:anim>
                                    <p:anim calcmode="lin" valueType="num">
                                      <p:cBhvr>
                                        <p:cTn id="91" dur="1000" fill="hold"/>
                                        <p:tgtEl>
                                          <p:spTgt spid="6">
                                            <p:graphicEl>
                                              <a:dgm id="{B383CA38-BD52-4242-9E41-11308F57D67B}"/>
                                            </p:graphicEl>
                                          </p:spTgt>
                                        </p:tgtEl>
                                        <p:attrNameLst>
                                          <p:attrName>ppt_h</p:attrName>
                                        </p:attrNameLst>
                                      </p:cBhvr>
                                      <p:tavLst>
                                        <p:tav tm="0">
                                          <p:val>
                                            <p:fltVal val="0"/>
                                          </p:val>
                                        </p:tav>
                                        <p:tav tm="100000">
                                          <p:val>
                                            <p:strVal val="#ppt_h"/>
                                          </p:val>
                                        </p:tav>
                                      </p:tavLst>
                                    </p:anim>
                                    <p:anim calcmode="lin" valueType="num">
                                      <p:cBhvr>
                                        <p:cTn id="92" dur="1000" fill="hold"/>
                                        <p:tgtEl>
                                          <p:spTgt spid="6">
                                            <p:graphicEl>
                                              <a:dgm id="{B383CA38-BD52-4242-9E41-11308F57D67B}"/>
                                            </p:graphicEl>
                                          </p:spTgt>
                                        </p:tgtEl>
                                        <p:attrNameLst>
                                          <p:attrName>style.rotation</p:attrName>
                                        </p:attrNameLst>
                                      </p:cBhvr>
                                      <p:tavLst>
                                        <p:tav tm="0">
                                          <p:val>
                                            <p:fltVal val="90"/>
                                          </p:val>
                                        </p:tav>
                                        <p:tav tm="100000">
                                          <p:val>
                                            <p:fltVal val="0"/>
                                          </p:val>
                                        </p:tav>
                                      </p:tavLst>
                                    </p:anim>
                                    <p:animEffect transition="in" filter="fade">
                                      <p:cBhvr>
                                        <p:cTn id="93" dur="1000"/>
                                        <p:tgtEl>
                                          <p:spTgt spid="6">
                                            <p:graphicEl>
                                              <a:dgm id="{B383CA38-BD52-4242-9E41-11308F57D67B}"/>
                                            </p:graphicEl>
                                          </p:spTgt>
                                        </p:tgtEl>
                                      </p:cBhvr>
                                    </p:animEffect>
                                  </p:childTnLst>
                                </p:cTn>
                              </p:par>
                              <p:par>
                                <p:cTn id="94" presetID="31" presetClass="entr" presetSubtype="0" fill="hold" grpId="0" nodeType="withEffect">
                                  <p:stCondLst>
                                    <p:cond delay="0"/>
                                  </p:stCondLst>
                                  <p:childTnLst>
                                    <p:set>
                                      <p:cBhvr>
                                        <p:cTn id="95" dur="1" fill="hold">
                                          <p:stCondLst>
                                            <p:cond delay="0"/>
                                          </p:stCondLst>
                                        </p:cTn>
                                        <p:tgtEl>
                                          <p:spTgt spid="6">
                                            <p:graphicEl>
                                              <a:dgm id="{B0F8D207-3F5C-4B42-8534-4CBCF3390917}"/>
                                            </p:graphicEl>
                                          </p:spTgt>
                                        </p:tgtEl>
                                        <p:attrNameLst>
                                          <p:attrName>style.visibility</p:attrName>
                                        </p:attrNameLst>
                                      </p:cBhvr>
                                      <p:to>
                                        <p:strVal val="visible"/>
                                      </p:to>
                                    </p:set>
                                    <p:anim calcmode="lin" valueType="num">
                                      <p:cBhvr>
                                        <p:cTn id="96" dur="1000" fill="hold"/>
                                        <p:tgtEl>
                                          <p:spTgt spid="6">
                                            <p:graphicEl>
                                              <a:dgm id="{B0F8D207-3F5C-4B42-8534-4CBCF3390917}"/>
                                            </p:graphicEl>
                                          </p:spTgt>
                                        </p:tgtEl>
                                        <p:attrNameLst>
                                          <p:attrName>ppt_w</p:attrName>
                                        </p:attrNameLst>
                                      </p:cBhvr>
                                      <p:tavLst>
                                        <p:tav tm="0">
                                          <p:val>
                                            <p:fltVal val="0"/>
                                          </p:val>
                                        </p:tav>
                                        <p:tav tm="100000">
                                          <p:val>
                                            <p:strVal val="#ppt_w"/>
                                          </p:val>
                                        </p:tav>
                                      </p:tavLst>
                                    </p:anim>
                                    <p:anim calcmode="lin" valueType="num">
                                      <p:cBhvr>
                                        <p:cTn id="97" dur="1000" fill="hold"/>
                                        <p:tgtEl>
                                          <p:spTgt spid="6">
                                            <p:graphicEl>
                                              <a:dgm id="{B0F8D207-3F5C-4B42-8534-4CBCF3390917}"/>
                                            </p:graphicEl>
                                          </p:spTgt>
                                        </p:tgtEl>
                                        <p:attrNameLst>
                                          <p:attrName>ppt_h</p:attrName>
                                        </p:attrNameLst>
                                      </p:cBhvr>
                                      <p:tavLst>
                                        <p:tav tm="0">
                                          <p:val>
                                            <p:fltVal val="0"/>
                                          </p:val>
                                        </p:tav>
                                        <p:tav tm="100000">
                                          <p:val>
                                            <p:strVal val="#ppt_h"/>
                                          </p:val>
                                        </p:tav>
                                      </p:tavLst>
                                    </p:anim>
                                    <p:anim calcmode="lin" valueType="num">
                                      <p:cBhvr>
                                        <p:cTn id="98" dur="1000" fill="hold"/>
                                        <p:tgtEl>
                                          <p:spTgt spid="6">
                                            <p:graphicEl>
                                              <a:dgm id="{B0F8D207-3F5C-4B42-8534-4CBCF3390917}"/>
                                            </p:graphicEl>
                                          </p:spTgt>
                                        </p:tgtEl>
                                        <p:attrNameLst>
                                          <p:attrName>style.rotation</p:attrName>
                                        </p:attrNameLst>
                                      </p:cBhvr>
                                      <p:tavLst>
                                        <p:tav tm="0">
                                          <p:val>
                                            <p:fltVal val="90"/>
                                          </p:val>
                                        </p:tav>
                                        <p:tav tm="100000">
                                          <p:val>
                                            <p:fltVal val="0"/>
                                          </p:val>
                                        </p:tav>
                                      </p:tavLst>
                                    </p:anim>
                                    <p:animEffect transition="in" filter="fade">
                                      <p:cBhvr>
                                        <p:cTn id="99" dur="1000"/>
                                        <p:tgtEl>
                                          <p:spTgt spid="6">
                                            <p:graphicEl>
                                              <a:dgm id="{B0F8D207-3F5C-4B42-8534-4CBCF3390917}"/>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6" grpId="0">
        <p:bldSub>
          <a:bldDgm bld="lvlOne"/>
        </p:bldSub>
      </p:bldGraphic>
      <p:bldP spid="4"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1" y="0"/>
            <a:ext cx="12192001" cy="6858000"/>
          </a:xfrm>
          <a:prstGeom prst="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Flowchart: Preparation 1">
            <a:extLst>
              <a:ext uri="{FF2B5EF4-FFF2-40B4-BE49-F238E27FC236}">
                <a16:creationId xmlns:a16="http://schemas.microsoft.com/office/drawing/2014/main" id="{3187BF60-6403-4D33-A7F1-0770F5067BF3}"/>
              </a:ext>
            </a:extLst>
          </p:cNvPr>
          <p:cNvSpPr/>
          <p:nvPr/>
        </p:nvSpPr>
        <p:spPr>
          <a:xfrm>
            <a:off x="4530435" y="464446"/>
            <a:ext cx="3131127" cy="831273"/>
          </a:xfrm>
          <a:prstGeom prst="flowChartPreparation">
            <a:avLst/>
          </a:prstGeom>
          <a:solidFill>
            <a:schemeClr val="accent2">
              <a:lumMod val="60000"/>
              <a:lumOff val="40000"/>
            </a:schemeClr>
          </a:solid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dirty="0" err="1">
                <a:solidFill>
                  <a:schemeClr val="tx1"/>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মূল্যায়ন</a:t>
            </a:r>
            <a:endParaRPr lang="en-US" sz="5400" b="1" dirty="0">
              <a:solidFill>
                <a:schemeClr val="tx1"/>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endParaRP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88815" y="1606868"/>
            <a:ext cx="11014366" cy="4870451"/>
          </a:xfrm>
          <a:prstGeom prst="rect">
            <a:avLst/>
          </a:prstGeom>
        </p:spPr>
      </p:pic>
      <p:sp>
        <p:nvSpPr>
          <p:cNvPr id="4" name="TextBox 3">
            <a:extLst>
              <a:ext uri="{FF2B5EF4-FFF2-40B4-BE49-F238E27FC236}">
                <a16:creationId xmlns:a16="http://schemas.microsoft.com/office/drawing/2014/main" id="{E478A35B-E851-4343-9AF4-AAAF62D50DDD}"/>
              </a:ext>
            </a:extLst>
          </p:cNvPr>
          <p:cNvSpPr txBox="1"/>
          <p:nvPr/>
        </p:nvSpPr>
        <p:spPr>
          <a:xfrm>
            <a:off x="1246907" y="2665716"/>
            <a:ext cx="9698181" cy="3064827"/>
          </a:xfrm>
          <a:prstGeom prst="rect">
            <a:avLst/>
          </a:prstGeom>
          <a:noFill/>
        </p:spPr>
        <p:txBody>
          <a:bodyPr wrap="square" rtlCol="0">
            <a:spAutoFit/>
          </a:bodyPr>
          <a:lstStyle/>
          <a:p>
            <a:pPr marL="571500" indent="-571500">
              <a:buFont typeface="Wingdings" panose="05000000000000000000" pitchFamily="2" charset="2"/>
              <a:buChar char="q"/>
            </a:pPr>
            <a:r>
              <a:rPr lang="bn-IN" sz="5400" dirty="0">
                <a:latin typeface="NikoshBAN" panose="02000000000000000000" pitchFamily="2" charset="0"/>
                <a:cs typeface="NikoshBAN" panose="02000000000000000000" pitchFamily="2" charset="0"/>
              </a:rPr>
              <a:t>মজলুম জননেতা কে ছিলেন?</a:t>
            </a:r>
          </a:p>
          <a:p>
            <a:pPr marL="571500" indent="-571500">
              <a:buFont typeface="Wingdings" panose="05000000000000000000" pitchFamily="2" charset="2"/>
              <a:buChar char="q"/>
            </a:pPr>
            <a:r>
              <a:rPr lang="bn-IN" sz="5400" dirty="0">
                <a:latin typeface="NikoshBAN" panose="02000000000000000000" pitchFamily="2" charset="0"/>
                <a:cs typeface="NikoshBAN" panose="02000000000000000000" pitchFamily="2" charset="0"/>
              </a:rPr>
              <a:t>মওলানা ভাসানী কোথায় পরাশোনা করেন?</a:t>
            </a:r>
          </a:p>
          <a:p>
            <a:pPr marL="571500" indent="-571500">
              <a:buFont typeface="Wingdings" panose="05000000000000000000" pitchFamily="2" charset="2"/>
              <a:buChar char="q"/>
            </a:pPr>
            <a:r>
              <a:rPr lang="bn-IN" sz="5400" dirty="0">
                <a:latin typeface="NikoshBAN" panose="02000000000000000000" pitchFamily="2" charset="0"/>
                <a:cs typeface="NikoshBAN" panose="02000000000000000000" pitchFamily="2" charset="0"/>
              </a:rPr>
              <a:t>কীভাবে তাঁর নাম মওলানা ভাসানী হলো?</a:t>
            </a:r>
          </a:p>
        </p:txBody>
      </p:sp>
      <p:sp>
        <p:nvSpPr>
          <p:cNvPr id="6" name="Rectangle 5"/>
          <p:cNvSpPr/>
          <p:nvPr/>
        </p:nvSpPr>
        <p:spPr>
          <a:xfrm>
            <a:off x="0" y="0"/>
            <a:ext cx="12192000" cy="6858000"/>
          </a:xfrm>
          <a:prstGeom prst="rect">
            <a:avLst/>
          </a:prstGeom>
          <a:noFill/>
          <a:ln w="1555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6600"/>
              </a:solidFill>
            </a:endParaRPr>
          </a:p>
        </p:txBody>
      </p:sp>
    </p:spTree>
    <p:extLst>
      <p:ext uri="{BB962C8B-B14F-4D97-AF65-F5344CB8AC3E}">
        <p14:creationId xmlns:p14="http://schemas.microsoft.com/office/powerpoint/2010/main" val="3863890207"/>
      </p:ext>
    </p:extLst>
  </p:cSld>
  <p:clrMapOvr>
    <a:masterClrMapping/>
  </p:clrMapOvr>
  <p:transition spd="slow">
    <p:wheel spokes="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800" decel="100000"/>
                                        <p:tgtEl>
                                          <p:spTgt spid="5"/>
                                        </p:tgtEl>
                                      </p:cBhvr>
                                    </p:animEffect>
                                    <p:anim calcmode="lin" valueType="num">
                                      <p:cBhvr>
                                        <p:cTn id="8" dur="800" decel="100000" fill="hold"/>
                                        <p:tgtEl>
                                          <p:spTgt spid="5"/>
                                        </p:tgtEl>
                                        <p:attrNameLst>
                                          <p:attrName>style.rotation</p:attrName>
                                        </p:attrNameLst>
                                      </p:cBhvr>
                                      <p:tavLst>
                                        <p:tav tm="0">
                                          <p:val>
                                            <p:fltVal val="-90"/>
                                          </p:val>
                                        </p:tav>
                                        <p:tav tm="100000">
                                          <p:val>
                                            <p:fltVal val="0"/>
                                          </p:val>
                                        </p:tav>
                                      </p:tavLst>
                                    </p:anim>
                                    <p:anim calcmode="lin" valueType="num">
                                      <p:cBhvr>
                                        <p:cTn id="9" dur="800" decel="100000" fill="hold"/>
                                        <p:tgtEl>
                                          <p:spTgt spid="5"/>
                                        </p:tgtEl>
                                        <p:attrNameLst>
                                          <p:attrName>ppt_x</p:attrName>
                                        </p:attrNameLst>
                                      </p:cBhvr>
                                      <p:tavLst>
                                        <p:tav tm="0">
                                          <p:val>
                                            <p:strVal val="#ppt_x+0.4"/>
                                          </p:val>
                                        </p:tav>
                                        <p:tav tm="100000">
                                          <p:val>
                                            <p:strVal val="#ppt_x-0.05"/>
                                          </p:val>
                                        </p:tav>
                                      </p:tavLst>
                                    </p:anim>
                                    <p:anim calcmode="lin" valueType="num">
                                      <p:cBhvr>
                                        <p:cTn id="10" dur="800" decel="100000" fill="hold"/>
                                        <p:tgtEl>
                                          <p:spTgt spid="5"/>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5"/>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5"/>
                                        </p:tgtEl>
                                        <p:attrNameLst>
                                          <p:attrName>ppt_y</p:attrName>
                                        </p:attrNameLst>
                                      </p:cBhvr>
                                      <p:tavLst>
                                        <p:tav tm="0">
                                          <p:val>
                                            <p:strVal val="#ppt_y+0.1"/>
                                          </p:val>
                                        </p:tav>
                                        <p:tav tm="100000">
                                          <p:val>
                                            <p:strVal val="#ppt_y"/>
                                          </p:val>
                                        </p:tav>
                                      </p:tavLst>
                                    </p:anim>
                                  </p:childTnLst>
                                </p:cTn>
                              </p:par>
                              <p:par>
                                <p:cTn id="13" presetID="30" presetClass="entr" presetSubtype="0" fill="hold" grpId="0" nodeType="with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fade">
                                      <p:cBhvr>
                                        <p:cTn id="15" dur="800" decel="100000"/>
                                        <p:tgtEl>
                                          <p:spTgt spid="4"/>
                                        </p:tgtEl>
                                      </p:cBhvr>
                                    </p:animEffect>
                                    <p:anim calcmode="lin" valueType="num">
                                      <p:cBhvr>
                                        <p:cTn id="16" dur="800" decel="100000" fill="hold"/>
                                        <p:tgtEl>
                                          <p:spTgt spid="4"/>
                                        </p:tgtEl>
                                        <p:attrNameLst>
                                          <p:attrName>style.rotation</p:attrName>
                                        </p:attrNameLst>
                                      </p:cBhvr>
                                      <p:tavLst>
                                        <p:tav tm="0">
                                          <p:val>
                                            <p:fltVal val="-90"/>
                                          </p:val>
                                        </p:tav>
                                        <p:tav tm="100000">
                                          <p:val>
                                            <p:fltVal val="0"/>
                                          </p:val>
                                        </p:tav>
                                      </p:tavLst>
                                    </p:anim>
                                    <p:anim calcmode="lin" valueType="num">
                                      <p:cBhvr>
                                        <p:cTn id="17" dur="800" decel="100000" fill="hold"/>
                                        <p:tgtEl>
                                          <p:spTgt spid="4"/>
                                        </p:tgtEl>
                                        <p:attrNameLst>
                                          <p:attrName>ppt_x</p:attrName>
                                        </p:attrNameLst>
                                      </p:cBhvr>
                                      <p:tavLst>
                                        <p:tav tm="0">
                                          <p:val>
                                            <p:strVal val="#ppt_x+0.4"/>
                                          </p:val>
                                        </p:tav>
                                        <p:tav tm="100000">
                                          <p:val>
                                            <p:strVal val="#ppt_x-0.05"/>
                                          </p:val>
                                        </p:tav>
                                      </p:tavLst>
                                    </p:anim>
                                    <p:anim calcmode="lin" valueType="num">
                                      <p:cBhvr>
                                        <p:cTn id="18" dur="800" decel="100000" fill="hold"/>
                                        <p:tgtEl>
                                          <p:spTgt spid="4"/>
                                        </p:tgtEl>
                                        <p:attrNameLst>
                                          <p:attrName>ppt_y</p:attrName>
                                        </p:attrNameLst>
                                      </p:cBhvr>
                                      <p:tavLst>
                                        <p:tav tm="0">
                                          <p:val>
                                            <p:strVal val="#ppt_y-0.4"/>
                                          </p:val>
                                        </p:tav>
                                        <p:tav tm="100000">
                                          <p:val>
                                            <p:strVal val="#ppt_y+0.1"/>
                                          </p:val>
                                        </p:tav>
                                      </p:tavLst>
                                    </p:anim>
                                    <p:anim calcmode="lin" valueType="num">
                                      <p:cBhvr>
                                        <p:cTn id="19" dur="200" accel="100000" fill="hold">
                                          <p:stCondLst>
                                            <p:cond delay="800"/>
                                          </p:stCondLst>
                                        </p:cTn>
                                        <p:tgtEl>
                                          <p:spTgt spid="4"/>
                                        </p:tgtEl>
                                        <p:attrNameLst>
                                          <p:attrName>ppt_x</p:attrName>
                                        </p:attrNameLst>
                                      </p:cBhvr>
                                      <p:tavLst>
                                        <p:tav tm="0">
                                          <p:val>
                                            <p:strVal val="#ppt_x-0.05"/>
                                          </p:val>
                                        </p:tav>
                                        <p:tav tm="100000">
                                          <p:val>
                                            <p:strVal val="#ppt_x"/>
                                          </p:val>
                                        </p:tav>
                                      </p:tavLst>
                                    </p:anim>
                                    <p:anim calcmode="lin" valueType="num">
                                      <p:cBhvr>
                                        <p:cTn id="20" dur="200" accel="100000" fill="hold">
                                          <p:stCondLst>
                                            <p:cond delay="800"/>
                                          </p:stCondLst>
                                        </p:cTn>
                                        <p:tgtEl>
                                          <p:spTgt spid="4"/>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 y="-1"/>
            <a:ext cx="12192001" cy="6858001"/>
          </a:xfrm>
          <a:prstGeom prst="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bbon: Tilted Up 3">
            <a:extLst>
              <a:ext uri="{FF2B5EF4-FFF2-40B4-BE49-F238E27FC236}">
                <a16:creationId xmlns:a16="http://schemas.microsoft.com/office/drawing/2014/main" id="{3F32C20A-B0A1-43D2-BF78-2012DD73C20E}"/>
              </a:ext>
            </a:extLst>
          </p:cNvPr>
          <p:cNvSpPr/>
          <p:nvPr/>
        </p:nvSpPr>
        <p:spPr>
          <a:xfrm>
            <a:off x="2447991" y="490025"/>
            <a:ext cx="8358554" cy="936993"/>
          </a:xfrm>
          <a:prstGeom prst="ribbon2">
            <a:avLst>
              <a:gd name="adj1" fmla="val 16265"/>
              <a:gd name="adj2" fmla="val 75000"/>
            </a:avLst>
          </a:prstGeom>
          <a:solidFill>
            <a:srgbClr val="00206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IN" sz="6000" b="1" i="1"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শিক্ষক পরিচিতি</a:t>
            </a:r>
            <a:endParaRPr lang="en-US" sz="6000" b="1" i="1"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endParaRPr>
          </a:p>
        </p:txBody>
      </p:sp>
      <p:pic>
        <p:nvPicPr>
          <p:cNvPr id="2" name="Picture 1"/>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914400" y="2153597"/>
            <a:ext cx="4191087" cy="3672239"/>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5" name="Rectangle: Rounded Corners 4">
            <a:extLst>
              <a:ext uri="{FF2B5EF4-FFF2-40B4-BE49-F238E27FC236}">
                <a16:creationId xmlns:a16="http://schemas.microsoft.com/office/drawing/2014/main" id="{5FC713D3-C8F8-4CB5-9350-CCFD5F3CD3D4}"/>
              </a:ext>
            </a:extLst>
          </p:cNvPr>
          <p:cNvSpPr/>
          <p:nvPr/>
        </p:nvSpPr>
        <p:spPr>
          <a:xfrm>
            <a:off x="5874328" y="2153597"/>
            <a:ext cx="5708073" cy="3672239"/>
          </a:xfrm>
          <a:prstGeom prst="roundRect">
            <a:avLst>
              <a:gd name="adj" fmla="val 0"/>
            </a:avLst>
          </a:prstGeom>
          <a:solidFill>
            <a:srgbClr val="00B0F0"/>
          </a:solidFill>
          <a:ln w="381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dirty="0" err="1" smtClean="0">
                <a:solidFill>
                  <a:srgbClr val="C00000"/>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মোঃ</a:t>
            </a:r>
            <a:r>
              <a:rPr lang="en-US" sz="5400" b="1" dirty="0" smtClean="0">
                <a:solidFill>
                  <a:srgbClr val="C00000"/>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r>
              <a:rPr lang="en-US" sz="5400" b="1" dirty="0" err="1" smtClean="0">
                <a:solidFill>
                  <a:srgbClr val="C00000"/>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সাজ্জাদুর</a:t>
            </a:r>
            <a:r>
              <a:rPr lang="en-US" sz="5400" b="1" dirty="0" smtClean="0">
                <a:solidFill>
                  <a:srgbClr val="C00000"/>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r>
              <a:rPr lang="en-US" sz="5400" b="1" dirty="0" err="1" smtClean="0">
                <a:solidFill>
                  <a:srgbClr val="C00000"/>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রহমান</a:t>
            </a:r>
            <a:r>
              <a:rPr lang="en-US" sz="4000" dirty="0" smtClean="0">
                <a:solidFill>
                  <a:schemeClr val="tx1"/>
                </a:solidFill>
                <a:latin typeface="NikoshBAN" panose="02000000000000000000" pitchFamily="2" charset="0"/>
                <a:cs typeface="NikoshBAN" panose="02000000000000000000" pitchFamily="2" charset="0"/>
              </a:rPr>
              <a:t>  </a:t>
            </a:r>
            <a:endParaRPr lang="en-US" sz="4000" dirty="0">
              <a:solidFill>
                <a:schemeClr val="tx1"/>
              </a:solidFill>
              <a:latin typeface="NikoshBAN" panose="02000000000000000000" pitchFamily="2" charset="0"/>
              <a:cs typeface="NikoshBAN" panose="02000000000000000000" pitchFamily="2" charset="0"/>
            </a:endParaRPr>
          </a:p>
          <a:p>
            <a:pPr algn="ctr"/>
            <a:r>
              <a:rPr lang="en-US" sz="4000" dirty="0" err="1">
                <a:solidFill>
                  <a:schemeClr val="tx1"/>
                </a:solidFill>
                <a:latin typeface="NikoshBAN" panose="02000000000000000000" pitchFamily="2" charset="0"/>
                <a:cs typeface="NikoshBAN" panose="02000000000000000000" pitchFamily="2" charset="0"/>
              </a:rPr>
              <a:t>সহকারী</a:t>
            </a:r>
            <a:r>
              <a:rPr lang="en-US" sz="4000" dirty="0">
                <a:solidFill>
                  <a:schemeClr val="tx1"/>
                </a:solidFill>
                <a:latin typeface="NikoshBAN" panose="02000000000000000000" pitchFamily="2" charset="0"/>
                <a:cs typeface="NikoshBAN" panose="02000000000000000000" pitchFamily="2" charset="0"/>
              </a:rPr>
              <a:t> </a:t>
            </a:r>
            <a:r>
              <a:rPr lang="bn-IN" sz="4000" dirty="0">
                <a:solidFill>
                  <a:schemeClr val="tx1"/>
                </a:solidFill>
                <a:latin typeface="NikoshBAN" panose="02000000000000000000" pitchFamily="2" charset="0"/>
                <a:cs typeface="NikoshBAN" panose="02000000000000000000" pitchFamily="2" charset="0"/>
              </a:rPr>
              <a:t>শ</a:t>
            </a:r>
            <a:r>
              <a:rPr lang="en-US" sz="4000" dirty="0" err="1">
                <a:solidFill>
                  <a:schemeClr val="tx1"/>
                </a:solidFill>
                <a:latin typeface="NikoshBAN" panose="02000000000000000000" pitchFamily="2" charset="0"/>
                <a:cs typeface="NikoshBAN" panose="02000000000000000000" pitchFamily="2" charset="0"/>
              </a:rPr>
              <a:t>িক্ষক</a:t>
            </a:r>
            <a:r>
              <a:rPr lang="en-US" sz="4000" dirty="0">
                <a:solidFill>
                  <a:schemeClr val="tx1"/>
                </a:solidFill>
                <a:latin typeface="NikoshBAN" panose="02000000000000000000" pitchFamily="2" charset="0"/>
                <a:cs typeface="NikoshBAN" panose="02000000000000000000" pitchFamily="2" charset="0"/>
              </a:rPr>
              <a:t> </a:t>
            </a:r>
          </a:p>
          <a:p>
            <a:pPr algn="ctr"/>
            <a:r>
              <a:rPr lang="en-US" sz="4000" dirty="0" err="1" smtClean="0">
                <a:solidFill>
                  <a:schemeClr val="tx1"/>
                </a:solidFill>
                <a:latin typeface="NikoshBAN" panose="02000000000000000000" pitchFamily="2" charset="0"/>
                <a:cs typeface="NikoshBAN" panose="02000000000000000000" pitchFamily="2" charset="0"/>
              </a:rPr>
              <a:t>জালিয়ারপাড়</a:t>
            </a:r>
            <a:r>
              <a:rPr lang="en-US" sz="4000" dirty="0" smtClean="0">
                <a:solidFill>
                  <a:schemeClr val="tx1"/>
                </a:solidFill>
                <a:latin typeface="NikoshBAN" panose="02000000000000000000" pitchFamily="2" charset="0"/>
                <a:cs typeface="NikoshBAN" panose="02000000000000000000" pitchFamily="2" charset="0"/>
              </a:rPr>
              <a:t> </a:t>
            </a:r>
            <a:r>
              <a:rPr lang="en-US" sz="4000" dirty="0" err="1">
                <a:solidFill>
                  <a:schemeClr val="tx1"/>
                </a:solidFill>
                <a:latin typeface="NikoshBAN" panose="02000000000000000000" pitchFamily="2" charset="0"/>
                <a:cs typeface="NikoshBAN" panose="02000000000000000000" pitchFamily="2" charset="0"/>
              </a:rPr>
              <a:t>সরকারি</a:t>
            </a:r>
            <a:r>
              <a:rPr lang="en-US" sz="4000" dirty="0">
                <a:solidFill>
                  <a:schemeClr val="tx1"/>
                </a:solidFill>
                <a:latin typeface="NikoshBAN" panose="02000000000000000000" pitchFamily="2" charset="0"/>
                <a:cs typeface="NikoshBAN" panose="02000000000000000000" pitchFamily="2" charset="0"/>
              </a:rPr>
              <a:t> </a:t>
            </a:r>
            <a:r>
              <a:rPr lang="en-US" sz="4000" dirty="0" err="1">
                <a:solidFill>
                  <a:schemeClr val="tx1"/>
                </a:solidFill>
                <a:latin typeface="NikoshBAN" panose="02000000000000000000" pitchFamily="2" charset="0"/>
                <a:cs typeface="NikoshBAN" panose="02000000000000000000" pitchFamily="2" charset="0"/>
              </a:rPr>
              <a:t>প্রাথমিক</a:t>
            </a:r>
            <a:r>
              <a:rPr lang="en-US" sz="4000" dirty="0">
                <a:solidFill>
                  <a:schemeClr val="tx1"/>
                </a:solidFill>
                <a:latin typeface="NikoshBAN" panose="02000000000000000000" pitchFamily="2" charset="0"/>
                <a:cs typeface="NikoshBAN" panose="02000000000000000000" pitchFamily="2" charset="0"/>
              </a:rPr>
              <a:t> </a:t>
            </a:r>
            <a:r>
              <a:rPr lang="en-US" sz="4000" dirty="0" err="1" smtClean="0">
                <a:solidFill>
                  <a:schemeClr val="tx1"/>
                </a:solidFill>
                <a:latin typeface="NikoshBAN" panose="02000000000000000000" pitchFamily="2" charset="0"/>
                <a:cs typeface="NikoshBAN" panose="02000000000000000000" pitchFamily="2" charset="0"/>
              </a:rPr>
              <a:t>বিদ্যালয়</a:t>
            </a:r>
            <a:r>
              <a:rPr lang="en-US" sz="4000" dirty="0" smtClean="0">
                <a:solidFill>
                  <a:schemeClr val="tx1"/>
                </a:solidFill>
                <a:latin typeface="NikoshBAN" panose="02000000000000000000" pitchFamily="2" charset="0"/>
                <a:cs typeface="NikoshBAN" panose="02000000000000000000" pitchFamily="2" charset="0"/>
              </a:rPr>
              <a:t>,</a:t>
            </a:r>
            <a:endParaRPr lang="en-US" sz="4000" dirty="0">
              <a:solidFill>
                <a:schemeClr val="tx1"/>
              </a:solidFill>
              <a:latin typeface="NikoshBAN" panose="02000000000000000000" pitchFamily="2" charset="0"/>
              <a:cs typeface="NikoshBAN" panose="02000000000000000000" pitchFamily="2" charset="0"/>
            </a:endParaRPr>
          </a:p>
          <a:p>
            <a:pPr algn="ctr"/>
            <a:r>
              <a:rPr lang="en-US" sz="4000" dirty="0" err="1" smtClean="0">
                <a:solidFill>
                  <a:schemeClr val="tx1"/>
                </a:solidFill>
                <a:latin typeface="NikoshBAN" panose="02000000000000000000" pitchFamily="2" charset="0"/>
                <a:cs typeface="NikoshBAN" panose="02000000000000000000" pitchFamily="2" charset="0"/>
              </a:rPr>
              <a:t>কোম্পানীগঞ্জ,সিলেট</a:t>
            </a:r>
            <a:r>
              <a:rPr lang="en-US" sz="4000" dirty="0" smtClean="0">
                <a:solidFill>
                  <a:schemeClr val="tx1"/>
                </a:solidFill>
                <a:latin typeface="NikoshBAN" panose="02000000000000000000" pitchFamily="2" charset="0"/>
                <a:cs typeface="NikoshBAN" panose="02000000000000000000" pitchFamily="2" charset="0"/>
              </a:rPr>
              <a:t>। </a:t>
            </a:r>
            <a:endParaRPr lang="en-US" sz="4000" dirty="0">
              <a:solidFill>
                <a:schemeClr val="tx1"/>
              </a:solidFill>
              <a:latin typeface="NikoshBAN" panose="02000000000000000000" pitchFamily="2" charset="0"/>
              <a:cs typeface="NikoshBAN" panose="02000000000000000000" pitchFamily="2" charset="0"/>
            </a:endParaRPr>
          </a:p>
        </p:txBody>
      </p:sp>
      <p:sp>
        <p:nvSpPr>
          <p:cNvPr id="6" name="Frame 5"/>
          <p:cNvSpPr/>
          <p:nvPr/>
        </p:nvSpPr>
        <p:spPr>
          <a:xfrm>
            <a:off x="0" y="0"/>
            <a:ext cx="12192000" cy="6858000"/>
          </a:xfrm>
          <a:prstGeom prst="frame">
            <a:avLst>
              <a:gd name="adj1" fmla="val 2842"/>
            </a:avLst>
          </a:prstGeom>
          <a:ln/>
        </p:spPr>
        <p:style>
          <a:lnRef idx="1">
            <a:schemeClr val="accent2"/>
          </a:lnRef>
          <a:fillRef idx="3">
            <a:schemeClr val="accent2"/>
          </a:fillRef>
          <a:effectRef idx="2">
            <a:schemeClr val="accent2"/>
          </a:effectRef>
          <a:fontRef idx="minor">
            <a:schemeClr val="lt1"/>
          </a:fontRef>
        </p:style>
        <p:txBody>
          <a:bodyPr rtlCol="0" anchor="ctr">
            <a:sp3d extrusionH="57150">
              <a:bevelT w="38100" h="38100" prst="angle"/>
            </a:sp3d>
          </a:bodyPr>
          <a:lstStyle/>
          <a:p>
            <a:pPr algn="ctr"/>
            <a:endParaRPr lang="en-US">
              <a:solidFill>
                <a:schemeClr val="tx1"/>
              </a:solidFill>
            </a:endParaRPr>
          </a:p>
        </p:txBody>
      </p:sp>
    </p:spTree>
    <p:extLst>
      <p:ext uri="{BB962C8B-B14F-4D97-AF65-F5344CB8AC3E}">
        <p14:creationId xmlns:p14="http://schemas.microsoft.com/office/powerpoint/2010/main" val="1552027539"/>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6000">
        <p15:prstTrans prst="curtains"/>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41" presetClass="entr" presetSubtype="0" fill="hold" grpId="0" nodeType="clickEffect">
                                  <p:stCondLst>
                                    <p:cond delay="0"/>
                                  </p:stCondLst>
                                  <p:iterate type="lt">
                                    <p:tmPct val="10000"/>
                                  </p:iterate>
                                  <p:childTnLst>
                                    <p:set>
                                      <p:cBhvr>
                                        <p:cTn id="13" dur="1" fill="hold">
                                          <p:stCondLst>
                                            <p:cond delay="0"/>
                                          </p:stCondLst>
                                        </p:cTn>
                                        <p:tgtEl>
                                          <p:spTgt spid="5"/>
                                        </p:tgtEl>
                                        <p:attrNameLst>
                                          <p:attrName>style.visibility</p:attrName>
                                        </p:attrNameLst>
                                      </p:cBhvr>
                                      <p:to>
                                        <p:strVal val="visible"/>
                                      </p:to>
                                    </p:set>
                                    <p:anim calcmode="lin" valueType="num">
                                      <p:cBhvr>
                                        <p:cTn id="14" dur="500" fill="hold"/>
                                        <p:tgtEl>
                                          <p:spTgt spid="5"/>
                                        </p:tgtEl>
                                        <p:attrNameLst>
                                          <p:attrName>ppt_x</p:attrName>
                                        </p:attrNameLst>
                                      </p:cBhvr>
                                      <p:tavLst>
                                        <p:tav tm="0">
                                          <p:val>
                                            <p:strVal val="#ppt_x"/>
                                          </p:val>
                                        </p:tav>
                                        <p:tav tm="50000">
                                          <p:val>
                                            <p:strVal val="#ppt_x+.1"/>
                                          </p:val>
                                        </p:tav>
                                        <p:tav tm="100000">
                                          <p:val>
                                            <p:strVal val="#ppt_x"/>
                                          </p:val>
                                        </p:tav>
                                      </p:tavLst>
                                    </p:anim>
                                    <p:anim calcmode="lin" valueType="num">
                                      <p:cBhvr>
                                        <p:cTn id="15" dur="500" fill="hold"/>
                                        <p:tgtEl>
                                          <p:spTgt spid="5"/>
                                        </p:tgtEl>
                                        <p:attrNameLst>
                                          <p:attrName>ppt_y</p:attrName>
                                        </p:attrNameLst>
                                      </p:cBhvr>
                                      <p:tavLst>
                                        <p:tav tm="0">
                                          <p:val>
                                            <p:strVal val="#ppt_y"/>
                                          </p:val>
                                        </p:tav>
                                        <p:tav tm="100000">
                                          <p:val>
                                            <p:strVal val="#ppt_y"/>
                                          </p:val>
                                        </p:tav>
                                      </p:tavLst>
                                    </p:anim>
                                    <p:anim calcmode="lin" valueType="num">
                                      <p:cBhvr>
                                        <p:cTn id="16" dur="500" fill="hold"/>
                                        <p:tgtEl>
                                          <p:spTgt spid="5"/>
                                        </p:tgtEl>
                                        <p:attrNameLst>
                                          <p:attrName>ppt_h</p:attrName>
                                        </p:attrNameLst>
                                      </p:cBhvr>
                                      <p:tavLst>
                                        <p:tav tm="0">
                                          <p:val>
                                            <p:strVal val="#ppt_h/10"/>
                                          </p:val>
                                        </p:tav>
                                        <p:tav tm="50000">
                                          <p:val>
                                            <p:strVal val="#ppt_h+.01"/>
                                          </p:val>
                                        </p:tav>
                                        <p:tav tm="100000">
                                          <p:val>
                                            <p:strVal val="#ppt_h"/>
                                          </p:val>
                                        </p:tav>
                                      </p:tavLst>
                                    </p:anim>
                                    <p:anim calcmode="lin" valueType="num">
                                      <p:cBhvr>
                                        <p:cTn id="17" dur="500" fill="hold"/>
                                        <p:tgtEl>
                                          <p:spTgt spid="5"/>
                                        </p:tgtEl>
                                        <p:attrNameLst>
                                          <p:attrName>ppt_w</p:attrName>
                                        </p:attrNameLst>
                                      </p:cBhvr>
                                      <p:tavLst>
                                        <p:tav tm="0">
                                          <p:val>
                                            <p:strVal val="#ppt_w/10"/>
                                          </p:val>
                                        </p:tav>
                                        <p:tav tm="50000">
                                          <p:val>
                                            <p:strVal val="#ppt_w+.01"/>
                                          </p:val>
                                        </p:tav>
                                        <p:tav tm="100000">
                                          <p:val>
                                            <p:strVal val="#ppt_w"/>
                                          </p:val>
                                        </p:tav>
                                      </p:tavLst>
                                    </p:anim>
                                    <p:animEffect transition="in" filter="fade">
                                      <p:cBhvr>
                                        <p:cTn id="18" dur="500" tmFilter="0,0; .5, 1; 1, 1"/>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0" y="0"/>
            <a:ext cx="12192000" cy="6858000"/>
          </a:xfrm>
          <a:prstGeom prst="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1011380" y="339437"/>
            <a:ext cx="10169237" cy="623455"/>
          </a:xfrm>
          <a:prstGeom prst="rect">
            <a:avLst/>
          </a:prstGeom>
          <a:solidFill>
            <a:schemeClr val="accent2">
              <a:lumMod val="40000"/>
              <a:lumOff val="60000"/>
            </a:schemeClr>
          </a:solidFill>
          <a:ln w="762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smtClean="0">
                <a:solidFill>
                  <a:schemeClr val="tx1"/>
                </a:solidFill>
                <a:effectLst>
                  <a:outerShdw blurRad="38100" dist="38100" dir="2700000" algn="tl">
                    <a:srgbClr val="000000">
                      <a:alpha val="43137"/>
                    </a:srgbClr>
                  </a:outerShdw>
                </a:effectLst>
              </a:rPr>
              <a:t> </a:t>
            </a:r>
            <a:r>
              <a:rPr lang="en-US" sz="3600" b="1" dirty="0" err="1" smtClean="0">
                <a:solidFill>
                  <a:schemeClr val="tx1"/>
                </a:solidFill>
                <a:effectLst>
                  <a:outerShdw blurRad="38100" dist="38100" dir="2700000" algn="tl">
                    <a:srgbClr val="000000">
                      <a:alpha val="43137"/>
                    </a:srgbClr>
                  </a:outerShdw>
                </a:effectLst>
              </a:rPr>
              <a:t>শব্দগুলো</a:t>
            </a:r>
            <a:r>
              <a:rPr lang="en-US" sz="3600" b="1" dirty="0" smtClean="0">
                <a:solidFill>
                  <a:schemeClr val="tx1"/>
                </a:solidFill>
                <a:effectLst>
                  <a:outerShdw blurRad="38100" dist="38100" dir="2700000" algn="tl">
                    <a:srgbClr val="000000">
                      <a:alpha val="43137"/>
                    </a:srgbClr>
                  </a:outerShdw>
                </a:effectLst>
              </a:rPr>
              <a:t> </a:t>
            </a:r>
            <a:r>
              <a:rPr lang="en-US" sz="3600" b="1" dirty="0" err="1" smtClean="0">
                <a:solidFill>
                  <a:schemeClr val="tx1"/>
                </a:solidFill>
                <a:effectLst>
                  <a:outerShdw blurRad="38100" dist="38100" dir="2700000" algn="tl">
                    <a:srgbClr val="000000">
                      <a:alpha val="43137"/>
                    </a:srgbClr>
                  </a:outerShdw>
                </a:effectLst>
              </a:rPr>
              <a:t>খালি</a:t>
            </a:r>
            <a:r>
              <a:rPr lang="en-US" sz="3600" b="1" dirty="0" smtClean="0">
                <a:solidFill>
                  <a:schemeClr val="tx1"/>
                </a:solidFill>
                <a:effectLst>
                  <a:outerShdw blurRad="38100" dist="38100" dir="2700000" algn="tl">
                    <a:srgbClr val="000000">
                      <a:alpha val="43137"/>
                    </a:srgbClr>
                  </a:outerShdw>
                </a:effectLst>
              </a:rPr>
              <a:t> </a:t>
            </a:r>
            <a:r>
              <a:rPr lang="en-US" sz="3600" b="1" dirty="0" err="1" smtClean="0">
                <a:solidFill>
                  <a:schemeClr val="tx1"/>
                </a:solidFill>
                <a:effectLst>
                  <a:outerShdw blurRad="38100" dist="38100" dir="2700000" algn="tl">
                    <a:srgbClr val="000000">
                      <a:alpha val="43137"/>
                    </a:srgbClr>
                  </a:outerShdw>
                </a:effectLst>
              </a:rPr>
              <a:t>জায়গায়</a:t>
            </a:r>
            <a:r>
              <a:rPr lang="en-US" sz="3600" b="1" dirty="0" smtClean="0">
                <a:solidFill>
                  <a:schemeClr val="tx1"/>
                </a:solidFill>
                <a:effectLst>
                  <a:outerShdw blurRad="38100" dist="38100" dir="2700000" algn="tl">
                    <a:srgbClr val="000000">
                      <a:alpha val="43137"/>
                    </a:srgbClr>
                  </a:outerShdw>
                </a:effectLst>
              </a:rPr>
              <a:t> </a:t>
            </a:r>
            <a:r>
              <a:rPr lang="en-US" sz="3600" b="1" dirty="0" err="1" smtClean="0">
                <a:solidFill>
                  <a:schemeClr val="tx1"/>
                </a:solidFill>
                <a:effectLst>
                  <a:outerShdw blurRad="38100" dist="38100" dir="2700000" algn="tl">
                    <a:srgbClr val="000000">
                      <a:alpha val="43137"/>
                    </a:srgbClr>
                  </a:outerShdw>
                </a:effectLst>
              </a:rPr>
              <a:t>বসিয়ে</a:t>
            </a:r>
            <a:r>
              <a:rPr lang="en-US" sz="3600" b="1" dirty="0" smtClean="0">
                <a:solidFill>
                  <a:schemeClr val="tx1"/>
                </a:solidFill>
                <a:effectLst>
                  <a:outerShdw blurRad="38100" dist="38100" dir="2700000" algn="tl">
                    <a:srgbClr val="000000">
                      <a:alpha val="43137"/>
                    </a:srgbClr>
                  </a:outerShdw>
                </a:effectLst>
              </a:rPr>
              <a:t> </a:t>
            </a:r>
            <a:r>
              <a:rPr lang="en-US" sz="3600" b="1" dirty="0" err="1" smtClean="0">
                <a:solidFill>
                  <a:schemeClr val="tx1"/>
                </a:solidFill>
                <a:effectLst>
                  <a:outerShdw blurRad="38100" dist="38100" dir="2700000" algn="tl">
                    <a:srgbClr val="000000">
                      <a:alpha val="43137"/>
                    </a:srgbClr>
                  </a:outerShdw>
                </a:effectLst>
              </a:rPr>
              <a:t>বাক্য</a:t>
            </a:r>
            <a:r>
              <a:rPr lang="en-US" sz="3600" b="1" dirty="0" smtClean="0">
                <a:solidFill>
                  <a:schemeClr val="tx1"/>
                </a:solidFill>
                <a:effectLst>
                  <a:outerShdw blurRad="38100" dist="38100" dir="2700000" algn="tl">
                    <a:srgbClr val="000000">
                      <a:alpha val="43137"/>
                    </a:srgbClr>
                  </a:outerShdw>
                </a:effectLst>
              </a:rPr>
              <a:t> </a:t>
            </a:r>
            <a:r>
              <a:rPr lang="en-US" sz="3600" b="1" dirty="0" err="1" smtClean="0">
                <a:solidFill>
                  <a:schemeClr val="tx1"/>
                </a:solidFill>
                <a:effectLst>
                  <a:outerShdw blurRad="38100" dist="38100" dir="2700000" algn="tl">
                    <a:srgbClr val="000000">
                      <a:alpha val="43137"/>
                    </a:srgbClr>
                  </a:outerShdw>
                </a:effectLst>
              </a:rPr>
              <a:t>তৈরি</a:t>
            </a:r>
            <a:r>
              <a:rPr lang="en-US" sz="3600" b="1" dirty="0" smtClean="0">
                <a:solidFill>
                  <a:schemeClr val="tx1"/>
                </a:solidFill>
                <a:effectLst>
                  <a:outerShdw blurRad="38100" dist="38100" dir="2700000" algn="tl">
                    <a:srgbClr val="000000">
                      <a:alpha val="43137"/>
                    </a:srgbClr>
                  </a:outerShdw>
                </a:effectLst>
              </a:rPr>
              <a:t> </a:t>
            </a:r>
            <a:r>
              <a:rPr lang="en-US" sz="3600" b="1" dirty="0" err="1" smtClean="0">
                <a:solidFill>
                  <a:schemeClr val="tx1"/>
                </a:solidFill>
                <a:effectLst>
                  <a:outerShdw blurRad="38100" dist="38100" dir="2700000" algn="tl">
                    <a:srgbClr val="000000">
                      <a:alpha val="43137"/>
                    </a:srgbClr>
                  </a:outerShdw>
                </a:effectLst>
              </a:rPr>
              <a:t>কর</a:t>
            </a:r>
            <a:r>
              <a:rPr lang="en-US" sz="3600" b="1" dirty="0" smtClean="0">
                <a:solidFill>
                  <a:schemeClr val="tx1"/>
                </a:solidFill>
                <a:effectLst>
                  <a:outerShdw blurRad="38100" dist="38100" dir="2700000" algn="tl">
                    <a:srgbClr val="000000">
                      <a:alpha val="43137"/>
                    </a:srgbClr>
                  </a:outerShdw>
                </a:effectLst>
              </a:rPr>
              <a:t> </a:t>
            </a:r>
            <a:endParaRPr lang="en-US" sz="3600" b="1" dirty="0">
              <a:solidFill>
                <a:schemeClr val="tx1"/>
              </a:solidFill>
              <a:effectLst>
                <a:outerShdw blurRad="38100" dist="38100" dir="2700000" algn="tl">
                  <a:srgbClr val="000000">
                    <a:alpha val="43137"/>
                  </a:srgbClr>
                </a:outerShdw>
              </a:effectLst>
            </a:endParaRPr>
          </a:p>
        </p:txBody>
      </p:sp>
      <p:sp>
        <p:nvSpPr>
          <p:cNvPr id="7" name="Rectangle 6"/>
          <p:cNvSpPr/>
          <p:nvPr/>
        </p:nvSpPr>
        <p:spPr>
          <a:xfrm>
            <a:off x="561109" y="1925784"/>
            <a:ext cx="11069780" cy="4502725"/>
          </a:xfrm>
          <a:prstGeom prst="rect">
            <a:avLst/>
          </a:prstGeom>
          <a:solidFill>
            <a:schemeClr val="accent5"/>
          </a:solidFill>
          <a:ln w="762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Font typeface="Wingdings" panose="05000000000000000000" pitchFamily="2" charset="2"/>
              <a:buChar char="q"/>
            </a:pPr>
            <a:r>
              <a:rPr lang="en-US" sz="3200" dirty="0" err="1" smtClean="0">
                <a:solidFill>
                  <a:schemeClr val="tx1"/>
                </a:solidFill>
              </a:rPr>
              <a:t>যুদ্ধের</a:t>
            </a:r>
            <a:r>
              <a:rPr lang="en-US" sz="3200" dirty="0" smtClean="0">
                <a:solidFill>
                  <a:schemeClr val="tx1"/>
                </a:solidFill>
              </a:rPr>
              <a:t> </a:t>
            </a:r>
            <a:r>
              <a:rPr lang="en-US" sz="3200" dirty="0" err="1" smtClean="0">
                <a:solidFill>
                  <a:schemeClr val="tx1"/>
                </a:solidFill>
              </a:rPr>
              <a:t>সময়</a:t>
            </a:r>
            <a:r>
              <a:rPr lang="en-US" sz="3200" dirty="0" smtClean="0">
                <a:solidFill>
                  <a:schemeClr val="tx1"/>
                </a:solidFill>
              </a:rPr>
              <a:t> </a:t>
            </a:r>
            <a:r>
              <a:rPr lang="en-US" sz="3200" dirty="0" err="1" smtClean="0">
                <a:solidFill>
                  <a:schemeClr val="tx1"/>
                </a:solidFill>
              </a:rPr>
              <a:t>সমগ্র</a:t>
            </a:r>
            <a:r>
              <a:rPr lang="en-US" sz="3200" dirty="0" smtClean="0">
                <a:solidFill>
                  <a:schemeClr val="tx1"/>
                </a:solidFill>
              </a:rPr>
              <a:t> </a:t>
            </a:r>
            <a:r>
              <a:rPr lang="en-US" sz="3200" dirty="0" err="1" smtClean="0">
                <a:solidFill>
                  <a:schemeClr val="tx1"/>
                </a:solidFill>
              </a:rPr>
              <a:t>বাংলাদেশের</a:t>
            </a:r>
            <a:r>
              <a:rPr lang="en-US" sz="3200" dirty="0" smtClean="0">
                <a:solidFill>
                  <a:schemeClr val="tx1"/>
                </a:solidFill>
              </a:rPr>
              <a:t> </a:t>
            </a:r>
            <a:r>
              <a:rPr lang="en-US" sz="3200" dirty="0" err="1" smtClean="0">
                <a:solidFill>
                  <a:schemeClr val="tx1"/>
                </a:solidFill>
              </a:rPr>
              <a:t>মানুষ</a:t>
            </a:r>
            <a:r>
              <a:rPr lang="en-US" sz="3200" dirty="0" smtClean="0">
                <a:solidFill>
                  <a:schemeClr val="tx1"/>
                </a:solidFill>
              </a:rPr>
              <a:t> ………………  </a:t>
            </a:r>
            <a:r>
              <a:rPr lang="en-US" sz="3200" dirty="0" err="1" smtClean="0">
                <a:solidFill>
                  <a:schemeClr val="tx1"/>
                </a:solidFill>
              </a:rPr>
              <a:t>হয়ে</a:t>
            </a:r>
            <a:r>
              <a:rPr lang="en-US" sz="3200" dirty="0" smtClean="0">
                <a:solidFill>
                  <a:schemeClr val="tx1"/>
                </a:solidFill>
              </a:rPr>
              <a:t> </a:t>
            </a:r>
            <a:r>
              <a:rPr lang="en-US" sz="3200" dirty="0" err="1" smtClean="0">
                <a:solidFill>
                  <a:schemeClr val="tx1"/>
                </a:solidFill>
              </a:rPr>
              <a:t>উঠেছিল</a:t>
            </a:r>
            <a:r>
              <a:rPr lang="en-US" sz="3200" dirty="0" smtClean="0">
                <a:solidFill>
                  <a:schemeClr val="tx1"/>
                </a:solidFill>
              </a:rPr>
              <a:t>।</a:t>
            </a:r>
          </a:p>
          <a:p>
            <a:pPr marL="285750" indent="-285750">
              <a:buFont typeface="Wingdings" panose="05000000000000000000" pitchFamily="2" charset="2"/>
              <a:buChar char="q"/>
            </a:pPr>
            <a:endParaRPr lang="en-US" sz="3200" dirty="0" smtClean="0">
              <a:solidFill>
                <a:schemeClr val="tx1"/>
              </a:solidFill>
            </a:endParaRPr>
          </a:p>
          <a:p>
            <a:pPr marL="285750" indent="-285750">
              <a:buFont typeface="Wingdings" panose="05000000000000000000" pitchFamily="2" charset="2"/>
              <a:buChar char="q"/>
            </a:pPr>
            <a:r>
              <a:rPr lang="en-US" sz="3200" dirty="0" err="1" smtClean="0">
                <a:solidFill>
                  <a:schemeClr val="tx1"/>
                </a:solidFill>
              </a:rPr>
              <a:t>আজ</a:t>
            </a:r>
            <a:r>
              <a:rPr lang="en-US" sz="3200" dirty="0" smtClean="0">
                <a:solidFill>
                  <a:schemeClr val="tx1"/>
                </a:solidFill>
              </a:rPr>
              <a:t> </a:t>
            </a:r>
            <a:r>
              <a:rPr lang="en-US" sz="3200" dirty="0" err="1" smtClean="0">
                <a:solidFill>
                  <a:schemeClr val="tx1"/>
                </a:solidFill>
              </a:rPr>
              <a:t>প্রায়</a:t>
            </a:r>
            <a:r>
              <a:rPr lang="en-US" sz="3200" dirty="0" smtClean="0">
                <a:solidFill>
                  <a:schemeClr val="tx1"/>
                </a:solidFill>
              </a:rPr>
              <a:t> </a:t>
            </a:r>
            <a:r>
              <a:rPr lang="en-US" sz="3200" dirty="0" err="1" smtClean="0">
                <a:solidFill>
                  <a:schemeClr val="tx1"/>
                </a:solidFill>
              </a:rPr>
              <a:t>বিশ</a:t>
            </a:r>
            <a:r>
              <a:rPr lang="en-US" sz="3200" dirty="0" smtClean="0">
                <a:solidFill>
                  <a:schemeClr val="tx1"/>
                </a:solidFill>
              </a:rPr>
              <a:t> </a:t>
            </a:r>
            <a:r>
              <a:rPr lang="en-US" sz="3200" dirty="0" err="1" smtClean="0">
                <a:solidFill>
                  <a:schemeClr val="tx1"/>
                </a:solidFill>
              </a:rPr>
              <a:t>বছর</a:t>
            </a:r>
            <a:r>
              <a:rPr lang="en-US" sz="3200" dirty="0" smtClean="0">
                <a:solidFill>
                  <a:schemeClr val="tx1"/>
                </a:solidFill>
              </a:rPr>
              <a:t> </a:t>
            </a:r>
            <a:r>
              <a:rPr lang="en-US" sz="3200" dirty="0" err="1" smtClean="0">
                <a:solidFill>
                  <a:schemeClr val="tx1"/>
                </a:solidFill>
              </a:rPr>
              <a:t>ধরে</a:t>
            </a:r>
            <a:r>
              <a:rPr lang="en-US" sz="3200" dirty="0" smtClean="0">
                <a:solidFill>
                  <a:schemeClr val="tx1"/>
                </a:solidFill>
              </a:rPr>
              <a:t> </a:t>
            </a:r>
            <a:r>
              <a:rPr lang="en-US" sz="3200" dirty="0" err="1" smtClean="0">
                <a:solidFill>
                  <a:schemeClr val="tx1"/>
                </a:solidFill>
              </a:rPr>
              <a:t>আনিস</a:t>
            </a:r>
            <a:r>
              <a:rPr lang="en-US" sz="3200" dirty="0" smtClean="0">
                <a:solidFill>
                  <a:schemeClr val="tx1"/>
                </a:solidFill>
              </a:rPr>
              <a:t> </a:t>
            </a:r>
            <a:r>
              <a:rPr lang="en-US" sz="3200" dirty="0" err="1" smtClean="0">
                <a:solidFill>
                  <a:schemeClr val="tx1"/>
                </a:solidFill>
              </a:rPr>
              <a:t>সাহেব</a:t>
            </a:r>
            <a:r>
              <a:rPr lang="en-US" sz="3200" dirty="0" smtClean="0">
                <a:solidFill>
                  <a:schemeClr val="tx1"/>
                </a:solidFill>
              </a:rPr>
              <a:t>…………………।</a:t>
            </a:r>
          </a:p>
          <a:p>
            <a:pPr marL="285750" indent="-285750">
              <a:buFont typeface="Wingdings" panose="05000000000000000000" pitchFamily="2" charset="2"/>
              <a:buChar char="q"/>
            </a:pPr>
            <a:endParaRPr lang="en-US" sz="3200" dirty="0" smtClean="0">
              <a:solidFill>
                <a:schemeClr val="tx1"/>
              </a:solidFill>
            </a:endParaRPr>
          </a:p>
          <a:p>
            <a:pPr marL="285750" indent="-285750">
              <a:buFont typeface="Wingdings" panose="05000000000000000000" pitchFamily="2" charset="2"/>
              <a:buChar char="q"/>
            </a:pPr>
            <a:r>
              <a:rPr lang="en-US" sz="3200" dirty="0" smtClean="0">
                <a:solidFill>
                  <a:schemeClr val="tx1"/>
                </a:solidFill>
              </a:rPr>
              <a:t>…………………… </a:t>
            </a:r>
            <a:r>
              <a:rPr lang="en-US" sz="3200" dirty="0" err="1" smtClean="0">
                <a:solidFill>
                  <a:schemeClr val="tx1"/>
                </a:solidFill>
              </a:rPr>
              <a:t>ছাড়া</a:t>
            </a:r>
            <a:r>
              <a:rPr lang="en-US" sz="3200" dirty="0" smtClean="0">
                <a:solidFill>
                  <a:schemeClr val="tx1"/>
                </a:solidFill>
              </a:rPr>
              <a:t> </a:t>
            </a:r>
            <a:r>
              <a:rPr lang="en-US" sz="3200" dirty="0" err="1" smtClean="0">
                <a:solidFill>
                  <a:schemeClr val="tx1"/>
                </a:solidFill>
              </a:rPr>
              <a:t>দেশ</a:t>
            </a:r>
            <a:r>
              <a:rPr lang="en-US" sz="3200" dirty="0" smtClean="0">
                <a:solidFill>
                  <a:schemeClr val="tx1"/>
                </a:solidFill>
              </a:rPr>
              <a:t> </a:t>
            </a:r>
            <a:r>
              <a:rPr lang="en-US" sz="3200" dirty="0" err="1" smtClean="0">
                <a:solidFill>
                  <a:schemeClr val="tx1"/>
                </a:solidFill>
              </a:rPr>
              <a:t>চালানো</a:t>
            </a:r>
            <a:r>
              <a:rPr lang="en-US" sz="3200" dirty="0" smtClean="0">
                <a:solidFill>
                  <a:schemeClr val="tx1"/>
                </a:solidFill>
              </a:rPr>
              <a:t> </a:t>
            </a:r>
            <a:r>
              <a:rPr lang="en-US" sz="3200" dirty="0" err="1" smtClean="0">
                <a:solidFill>
                  <a:schemeClr val="tx1"/>
                </a:solidFill>
              </a:rPr>
              <a:t>মুশকিল</a:t>
            </a:r>
            <a:r>
              <a:rPr lang="en-US" sz="3200" dirty="0" smtClean="0">
                <a:solidFill>
                  <a:schemeClr val="tx1"/>
                </a:solidFill>
              </a:rPr>
              <a:t>।</a:t>
            </a:r>
          </a:p>
          <a:p>
            <a:pPr marL="285750" indent="-285750">
              <a:buFont typeface="Wingdings" panose="05000000000000000000" pitchFamily="2" charset="2"/>
              <a:buChar char="q"/>
            </a:pPr>
            <a:endParaRPr lang="en-US" sz="3200" dirty="0" smtClean="0">
              <a:solidFill>
                <a:schemeClr val="tx1"/>
              </a:solidFill>
            </a:endParaRPr>
          </a:p>
          <a:p>
            <a:pPr marL="285750" indent="-285750">
              <a:buFont typeface="Wingdings" panose="05000000000000000000" pitchFamily="2" charset="2"/>
              <a:buChar char="q"/>
            </a:pPr>
            <a:r>
              <a:rPr lang="en-US" sz="3200" dirty="0" err="1" smtClean="0">
                <a:solidFill>
                  <a:schemeClr val="tx1"/>
                </a:solidFill>
              </a:rPr>
              <a:t>সৎলোকের</a:t>
            </a:r>
            <a:r>
              <a:rPr lang="en-US" sz="3200" dirty="0" smtClean="0">
                <a:solidFill>
                  <a:schemeClr val="tx1"/>
                </a:solidFill>
              </a:rPr>
              <a:t> </a:t>
            </a:r>
            <a:r>
              <a:rPr lang="en-US" sz="3200" dirty="0" err="1" smtClean="0">
                <a:solidFill>
                  <a:schemeClr val="tx1"/>
                </a:solidFill>
              </a:rPr>
              <a:t>ধন-সম্পত্তির</a:t>
            </a:r>
            <a:r>
              <a:rPr lang="en-US" sz="3200" dirty="0" smtClean="0">
                <a:solidFill>
                  <a:schemeClr val="tx1"/>
                </a:solidFill>
              </a:rPr>
              <a:t> </a:t>
            </a:r>
            <a:r>
              <a:rPr lang="en-US" sz="3200" dirty="0" err="1" smtClean="0">
                <a:solidFill>
                  <a:schemeClr val="tx1"/>
                </a:solidFill>
              </a:rPr>
              <a:t>উপরে</a:t>
            </a:r>
            <a:r>
              <a:rPr lang="en-US" sz="3200" dirty="0" smtClean="0">
                <a:solidFill>
                  <a:schemeClr val="tx1"/>
                </a:solidFill>
              </a:rPr>
              <a:t>…………… </a:t>
            </a:r>
            <a:r>
              <a:rPr lang="en-US" sz="3200" dirty="0" err="1" smtClean="0">
                <a:solidFill>
                  <a:schemeClr val="tx1"/>
                </a:solidFill>
              </a:rPr>
              <a:t>থাকে</a:t>
            </a:r>
            <a:r>
              <a:rPr lang="en-US" sz="3200" dirty="0" smtClean="0">
                <a:solidFill>
                  <a:schemeClr val="tx1"/>
                </a:solidFill>
              </a:rPr>
              <a:t> </a:t>
            </a:r>
            <a:r>
              <a:rPr lang="en-US" sz="3200" dirty="0" err="1" smtClean="0">
                <a:solidFill>
                  <a:schemeClr val="tx1"/>
                </a:solidFill>
              </a:rPr>
              <a:t>না</a:t>
            </a:r>
            <a:r>
              <a:rPr lang="en-US" sz="3200" dirty="0" smtClean="0">
                <a:solidFill>
                  <a:schemeClr val="tx1"/>
                </a:solidFill>
              </a:rPr>
              <a:t>। </a:t>
            </a:r>
            <a:endParaRPr lang="en-US" sz="3200" dirty="0">
              <a:solidFill>
                <a:schemeClr val="tx1"/>
              </a:solidFill>
            </a:endParaRPr>
          </a:p>
        </p:txBody>
      </p:sp>
      <p:sp>
        <p:nvSpPr>
          <p:cNvPr id="5" name="Rectangle 4"/>
          <p:cNvSpPr/>
          <p:nvPr/>
        </p:nvSpPr>
        <p:spPr>
          <a:xfrm>
            <a:off x="5524500" y="1094511"/>
            <a:ext cx="2161309" cy="651162"/>
          </a:xfrm>
          <a:prstGeom prst="rect">
            <a:avLst/>
          </a:prstGeom>
          <a:noFill/>
          <a:ln>
            <a:noFill/>
          </a:ln>
        </p:spPr>
        <p:style>
          <a:lnRef idx="0">
            <a:scrgbClr r="0" g="0" b="0"/>
          </a:lnRef>
          <a:fillRef idx="0">
            <a:scrgbClr r="0" g="0" b="0"/>
          </a:fillRef>
          <a:effectRef idx="0">
            <a:scrgbClr r="0" g="0" b="0"/>
          </a:effectRef>
          <a:fontRef idx="minor">
            <a:schemeClr val="dk1"/>
          </a:fontRef>
        </p:style>
        <p:txBody>
          <a:bodyPr rtlCol="0" anchor="ctr"/>
          <a:lstStyle/>
          <a:p>
            <a:pPr algn="ctr"/>
            <a:r>
              <a:rPr lang="en-US" sz="4000" b="1" dirty="0" err="1" smtClean="0">
                <a:solidFill>
                  <a:srgbClr val="C00000"/>
                </a:solidFill>
                <a:effectLst>
                  <a:outerShdw blurRad="38100" dist="38100" dir="2700000" algn="tl">
                    <a:srgbClr val="000000">
                      <a:alpha val="43137"/>
                    </a:srgbClr>
                  </a:outerShdw>
                </a:effectLst>
              </a:rPr>
              <a:t>সরকার</a:t>
            </a:r>
            <a:r>
              <a:rPr lang="en-US" dirty="0" smtClean="0"/>
              <a:t> </a:t>
            </a:r>
            <a:endParaRPr lang="en-US" dirty="0"/>
          </a:p>
        </p:txBody>
      </p:sp>
      <p:sp>
        <p:nvSpPr>
          <p:cNvPr id="6" name="Rectangle 5"/>
          <p:cNvSpPr/>
          <p:nvPr/>
        </p:nvSpPr>
        <p:spPr>
          <a:xfrm>
            <a:off x="7942118" y="1094511"/>
            <a:ext cx="2334490" cy="651162"/>
          </a:xfrm>
          <a:prstGeom prst="rect">
            <a:avLst/>
          </a:prstGeom>
          <a:noFill/>
          <a:ln>
            <a:noFill/>
          </a:ln>
        </p:spPr>
        <p:style>
          <a:lnRef idx="0">
            <a:scrgbClr r="0" g="0" b="0"/>
          </a:lnRef>
          <a:fillRef idx="0">
            <a:scrgbClr r="0" g="0" b="0"/>
          </a:fillRef>
          <a:effectRef idx="0">
            <a:scrgbClr r="0" g="0" b="0"/>
          </a:effectRef>
          <a:fontRef idx="minor">
            <a:schemeClr val="dk1"/>
          </a:fontRef>
        </p:style>
        <p:txBody>
          <a:bodyPr rtlCol="0" anchor="ctr"/>
          <a:lstStyle/>
          <a:p>
            <a:pPr algn="ctr"/>
            <a:r>
              <a:rPr lang="en-US" sz="4000" b="1" dirty="0" err="1" smtClean="0">
                <a:solidFill>
                  <a:srgbClr val="C00000"/>
                </a:solidFill>
                <a:effectLst>
                  <a:outerShdw blurRad="38100" dist="38100" dir="2700000" algn="tl">
                    <a:srgbClr val="000000">
                      <a:alpha val="43137"/>
                    </a:srgbClr>
                  </a:outerShdw>
                </a:effectLst>
              </a:rPr>
              <a:t>প্রতিবাদী</a:t>
            </a:r>
            <a:r>
              <a:rPr lang="en-US" dirty="0" smtClean="0"/>
              <a:t> </a:t>
            </a:r>
            <a:endParaRPr lang="en-US" dirty="0"/>
          </a:p>
        </p:txBody>
      </p:sp>
      <p:sp>
        <p:nvSpPr>
          <p:cNvPr id="4" name="Rectangle 3"/>
          <p:cNvSpPr/>
          <p:nvPr/>
        </p:nvSpPr>
        <p:spPr>
          <a:xfrm>
            <a:off x="3550227" y="1094511"/>
            <a:ext cx="1717964" cy="651162"/>
          </a:xfrm>
          <a:prstGeom prst="rect">
            <a:avLst/>
          </a:prstGeom>
          <a:noFill/>
          <a:ln>
            <a:noFill/>
          </a:ln>
        </p:spPr>
        <p:style>
          <a:lnRef idx="0">
            <a:scrgbClr r="0" g="0" b="0"/>
          </a:lnRef>
          <a:fillRef idx="0">
            <a:scrgbClr r="0" g="0" b="0"/>
          </a:fillRef>
          <a:effectRef idx="0">
            <a:scrgbClr r="0" g="0" b="0"/>
          </a:effectRef>
          <a:fontRef idx="minor">
            <a:schemeClr val="dk1"/>
          </a:fontRef>
        </p:style>
        <p:txBody>
          <a:bodyPr rtlCol="0" anchor="ctr"/>
          <a:lstStyle/>
          <a:p>
            <a:pPr algn="ctr"/>
            <a:r>
              <a:rPr lang="en-US" sz="4000" b="1" dirty="0" err="1" smtClean="0">
                <a:solidFill>
                  <a:srgbClr val="C00000"/>
                </a:solidFill>
                <a:effectLst>
                  <a:outerShdw blurRad="38100" dist="38100" dir="2700000" algn="tl">
                    <a:srgbClr val="000000">
                      <a:alpha val="43137"/>
                    </a:srgbClr>
                  </a:outerShdw>
                </a:effectLst>
              </a:rPr>
              <a:t>মোহ</a:t>
            </a:r>
            <a:r>
              <a:rPr lang="en-US" dirty="0" smtClean="0"/>
              <a:t> </a:t>
            </a:r>
            <a:endParaRPr lang="en-US" dirty="0"/>
          </a:p>
        </p:txBody>
      </p:sp>
      <p:sp>
        <p:nvSpPr>
          <p:cNvPr id="3" name="Rectangle 2"/>
          <p:cNvSpPr/>
          <p:nvPr/>
        </p:nvSpPr>
        <p:spPr>
          <a:xfrm>
            <a:off x="1381990" y="1094511"/>
            <a:ext cx="1911928" cy="651162"/>
          </a:xfrm>
          <a:prstGeom prst="rect">
            <a:avLst/>
          </a:prstGeom>
          <a:noFill/>
          <a:ln>
            <a:noFill/>
          </a:ln>
        </p:spPr>
        <p:style>
          <a:lnRef idx="0">
            <a:scrgbClr r="0" g="0" b="0"/>
          </a:lnRef>
          <a:fillRef idx="0">
            <a:scrgbClr r="0" g="0" b="0"/>
          </a:fillRef>
          <a:effectRef idx="0">
            <a:scrgbClr r="0" g="0" b="0"/>
          </a:effectRef>
          <a:fontRef idx="minor">
            <a:schemeClr val="dk1"/>
          </a:fontRef>
        </p:style>
        <p:txBody>
          <a:bodyPr rtlCol="0" anchor="ctr"/>
          <a:lstStyle/>
          <a:p>
            <a:pPr algn="ctr"/>
            <a:r>
              <a:rPr lang="en-US" sz="4000" b="1" dirty="0" err="1" smtClean="0">
                <a:solidFill>
                  <a:srgbClr val="C00000"/>
                </a:solidFill>
                <a:effectLst>
                  <a:outerShdw blurRad="38100" dist="38100" dir="2700000" algn="tl">
                    <a:srgbClr val="000000">
                      <a:alpha val="43137"/>
                    </a:srgbClr>
                  </a:outerShdw>
                </a:effectLst>
              </a:rPr>
              <a:t>প্রবাসী</a:t>
            </a:r>
            <a:r>
              <a:rPr lang="en-US" dirty="0" smtClean="0"/>
              <a:t> </a:t>
            </a:r>
            <a:endParaRPr lang="en-US" dirty="0"/>
          </a:p>
        </p:txBody>
      </p:sp>
      <p:sp>
        <p:nvSpPr>
          <p:cNvPr id="10" name="Frame 9"/>
          <p:cNvSpPr/>
          <p:nvPr/>
        </p:nvSpPr>
        <p:spPr>
          <a:xfrm>
            <a:off x="0" y="0"/>
            <a:ext cx="12192000" cy="6858000"/>
          </a:xfrm>
          <a:prstGeom prst="frame">
            <a:avLst>
              <a:gd name="adj1" fmla="val 2868"/>
            </a:avLst>
          </a:prstGeom>
          <a:solidFill>
            <a:srgbClr val="FFFF00"/>
          </a:solidFill>
          <a:ln>
            <a:solidFill>
              <a:srgbClr val="00B0F0"/>
            </a:solidFill>
          </a:ln>
          <a:scene3d>
            <a:camera prst="orthographicFront"/>
            <a:lightRig rig="threePt" dir="t"/>
          </a:scene3d>
          <a:sp3d>
            <a:bevelT prst="slop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Tree>
    <p:extLst>
      <p:ext uri="{BB962C8B-B14F-4D97-AF65-F5344CB8AC3E}">
        <p14:creationId xmlns:p14="http://schemas.microsoft.com/office/powerpoint/2010/main" val="4101546697"/>
      </p:ext>
    </p:extLst>
  </p:cSld>
  <p:clrMapOvr>
    <a:masterClrMapping/>
  </p:clrMapOvr>
  <mc:AlternateContent xmlns:mc="http://schemas.openxmlformats.org/markup-compatibility/2006">
    <mc:Choice xmlns:p14="http://schemas.microsoft.com/office/powerpoint/2010/main" Requires="p14">
      <p:transition spd="slow" p14:dur="3000">
        <p14:shred/>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6" presetClass="entr" presetSubtype="0" fill="hold" grpId="0" nodeType="clickEffect">
                                  <p:stCondLst>
                                    <p:cond delay="0"/>
                                  </p:stCondLst>
                                  <p:iterate type="lt">
                                    <p:tmPct val="10000"/>
                                  </p:iterate>
                                  <p:childTnLst>
                                    <p:set>
                                      <p:cBhvr>
                                        <p:cTn id="6" dur="1" fill="hold">
                                          <p:stCondLst>
                                            <p:cond delay="0"/>
                                          </p:stCondLst>
                                        </p:cTn>
                                        <p:tgtEl>
                                          <p:spTgt spid="7"/>
                                        </p:tgtEl>
                                        <p:attrNameLst>
                                          <p:attrName>style.visibility</p:attrName>
                                        </p:attrNameLst>
                                      </p:cBhvr>
                                      <p:to>
                                        <p:strVal val="visible"/>
                                      </p:to>
                                    </p:set>
                                    <p:anim by="(-#ppt_w*2)" calcmode="lin" valueType="num">
                                      <p:cBhvr rctx="PPT">
                                        <p:cTn id="7" dur="500" autoRev="1" fill="hold">
                                          <p:stCondLst>
                                            <p:cond delay="0"/>
                                          </p:stCondLst>
                                        </p:cTn>
                                        <p:tgtEl>
                                          <p:spTgt spid="7"/>
                                        </p:tgtEl>
                                        <p:attrNameLst>
                                          <p:attrName>ppt_w</p:attrName>
                                        </p:attrNameLst>
                                      </p:cBhvr>
                                    </p:anim>
                                    <p:anim by="(#ppt_w*0.50)" calcmode="lin" valueType="num">
                                      <p:cBhvr>
                                        <p:cTn id="8" dur="500" decel="50000" autoRev="1" fill="hold">
                                          <p:stCondLst>
                                            <p:cond delay="0"/>
                                          </p:stCondLst>
                                        </p:cTn>
                                        <p:tgtEl>
                                          <p:spTgt spid="7"/>
                                        </p:tgtEl>
                                        <p:attrNameLst>
                                          <p:attrName>ppt_x</p:attrName>
                                        </p:attrNameLst>
                                      </p:cBhvr>
                                    </p:anim>
                                    <p:anim from="(-#ppt_h/2)" to="(#ppt_y)" calcmode="lin" valueType="num">
                                      <p:cBhvr>
                                        <p:cTn id="9" dur="1000" fill="hold">
                                          <p:stCondLst>
                                            <p:cond delay="0"/>
                                          </p:stCondLst>
                                        </p:cTn>
                                        <p:tgtEl>
                                          <p:spTgt spid="7"/>
                                        </p:tgtEl>
                                        <p:attrNameLst>
                                          <p:attrName>ppt_y</p:attrName>
                                        </p:attrNameLst>
                                      </p:cBhvr>
                                    </p:anim>
                                    <p:animRot by="21600000">
                                      <p:cBhvr>
                                        <p:cTn id="10" dur="1000" fill="hold">
                                          <p:stCondLst>
                                            <p:cond delay="0"/>
                                          </p:stCondLst>
                                        </p:cTn>
                                        <p:tgtEl>
                                          <p:spTgt spid="7"/>
                                        </p:tgtEl>
                                        <p:attrNameLst>
                                          <p:attrName>r</p:attrName>
                                        </p:attrNameLst>
                                      </p:cBhvr>
                                    </p:animRot>
                                  </p:childTnLst>
                                </p:cTn>
                              </p:par>
                            </p:childTnLst>
                          </p:cTn>
                        </p:par>
                      </p:childTnLst>
                    </p:cTn>
                  </p:par>
                  <p:par>
                    <p:cTn id="11" fill="hold">
                      <p:stCondLst>
                        <p:cond delay="indefinite"/>
                      </p:stCondLst>
                      <p:childTnLst>
                        <p:par>
                          <p:cTn id="12" fill="hold">
                            <p:stCondLst>
                              <p:cond delay="0"/>
                            </p:stCondLst>
                            <p:childTnLst>
                              <p:par>
                                <p:cTn id="13" presetID="42" presetClass="path" presetSubtype="0" accel="50000" decel="50000" fill="hold" grpId="0" nodeType="clickEffect">
                                  <p:stCondLst>
                                    <p:cond delay="0"/>
                                  </p:stCondLst>
                                  <p:childTnLst>
                                    <p:animMotion origin="layout" path="M 4.58333E-6 -4.44444E-6 L -0.08125 0.18912 " pathEditMode="relative" rAng="0" ptsTypes="AA">
                                      <p:cBhvr>
                                        <p:cTn id="14" dur="2000" fill="hold"/>
                                        <p:tgtEl>
                                          <p:spTgt spid="6"/>
                                        </p:tgtEl>
                                        <p:attrNameLst>
                                          <p:attrName>ppt_x</p:attrName>
                                          <p:attrName>ppt_y</p:attrName>
                                        </p:attrNameLst>
                                      </p:cBhvr>
                                      <p:rCtr x="-4062" y="9444"/>
                                    </p:animMotion>
                                  </p:childTnLst>
                                </p:cTn>
                              </p:par>
                            </p:childTnLst>
                          </p:cTn>
                        </p:par>
                      </p:childTnLst>
                    </p:cTn>
                  </p:par>
                  <p:par>
                    <p:cTn id="15" fill="hold">
                      <p:stCondLst>
                        <p:cond delay="indefinite"/>
                      </p:stCondLst>
                      <p:childTnLst>
                        <p:par>
                          <p:cTn id="16" fill="hold">
                            <p:stCondLst>
                              <p:cond delay="0"/>
                            </p:stCondLst>
                            <p:childTnLst>
                              <p:par>
                                <p:cTn id="17" presetID="42" presetClass="path" presetSubtype="0" accel="50000" decel="50000" fill="hold" grpId="0" nodeType="clickEffect">
                                  <p:stCondLst>
                                    <p:cond delay="0"/>
                                  </p:stCondLst>
                                  <p:childTnLst>
                                    <p:animMotion origin="layout" path="M 3.125E-6 -4.44444E-6 L 0.49791 0.32848 " pathEditMode="relative" rAng="0" ptsTypes="AA">
                                      <p:cBhvr>
                                        <p:cTn id="18" dur="2000" fill="hold"/>
                                        <p:tgtEl>
                                          <p:spTgt spid="3"/>
                                        </p:tgtEl>
                                        <p:attrNameLst>
                                          <p:attrName>ppt_x</p:attrName>
                                          <p:attrName>ppt_y</p:attrName>
                                        </p:attrNameLst>
                                      </p:cBhvr>
                                      <p:rCtr x="24896" y="16412"/>
                                    </p:animMotion>
                                  </p:childTnLst>
                                </p:cTn>
                              </p:par>
                            </p:childTnLst>
                          </p:cTn>
                        </p:par>
                      </p:childTnLst>
                    </p:cTn>
                  </p:par>
                  <p:par>
                    <p:cTn id="19" fill="hold">
                      <p:stCondLst>
                        <p:cond delay="indefinite"/>
                      </p:stCondLst>
                      <p:childTnLst>
                        <p:par>
                          <p:cTn id="20" fill="hold">
                            <p:stCondLst>
                              <p:cond delay="0"/>
                            </p:stCondLst>
                            <p:childTnLst>
                              <p:par>
                                <p:cTn id="21" presetID="42" presetClass="path" presetSubtype="0" accel="50000" decel="50000" fill="hold" grpId="0" nodeType="clickEffect">
                                  <p:stCondLst>
                                    <p:cond delay="0"/>
                                  </p:stCondLst>
                                  <p:childTnLst>
                                    <p:animMotion origin="layout" path="M 3.33333E-6 -4.44444E-6 L -0.36446 0.47801 " pathEditMode="relative" rAng="0" ptsTypes="AA">
                                      <p:cBhvr>
                                        <p:cTn id="22" dur="2000" fill="hold"/>
                                        <p:tgtEl>
                                          <p:spTgt spid="5"/>
                                        </p:tgtEl>
                                        <p:attrNameLst>
                                          <p:attrName>ppt_x</p:attrName>
                                          <p:attrName>ppt_y</p:attrName>
                                        </p:attrNameLst>
                                      </p:cBhvr>
                                      <p:rCtr x="-18229" y="23889"/>
                                    </p:animMotion>
                                  </p:childTnLst>
                                </p:cTn>
                              </p:par>
                            </p:childTnLst>
                          </p:cTn>
                        </p:par>
                      </p:childTnLst>
                    </p:cTn>
                  </p:par>
                  <p:par>
                    <p:cTn id="23" fill="hold">
                      <p:stCondLst>
                        <p:cond delay="indefinite"/>
                      </p:stCondLst>
                      <p:childTnLst>
                        <p:par>
                          <p:cTn id="24" fill="hold">
                            <p:stCondLst>
                              <p:cond delay="0"/>
                            </p:stCondLst>
                            <p:childTnLst>
                              <p:par>
                                <p:cTn id="25" presetID="42" presetClass="path" presetSubtype="0" accel="50000" decel="50000" fill="hold" grpId="0" nodeType="clickEffect">
                                  <p:stCondLst>
                                    <p:cond delay="0"/>
                                  </p:stCondLst>
                                  <p:childTnLst>
                                    <p:animMotion origin="layout" path="M 1.45833E-6 -4.44444E-6 L 0.21002 0.61737 " pathEditMode="relative" rAng="0" ptsTypes="AA">
                                      <p:cBhvr>
                                        <p:cTn id="26" dur="2000" fill="hold"/>
                                        <p:tgtEl>
                                          <p:spTgt spid="4"/>
                                        </p:tgtEl>
                                        <p:attrNameLst>
                                          <p:attrName>ppt_x</p:attrName>
                                          <p:attrName>ppt_y</p:attrName>
                                        </p:attrNameLst>
                                      </p:cBhvr>
                                      <p:rCtr x="10495" y="30856"/>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5" grpId="0"/>
      <p:bldP spid="6" grpId="0"/>
      <p:bldP spid="4" grpId="0"/>
      <p:bldP spid="3"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 y="0"/>
            <a:ext cx="12192001" cy="6858000"/>
          </a:xfrm>
          <a:prstGeom prst="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Cloud Callout 3"/>
          <p:cNvSpPr/>
          <p:nvPr/>
        </p:nvSpPr>
        <p:spPr>
          <a:xfrm>
            <a:off x="2860961" y="498765"/>
            <a:ext cx="6359237" cy="1316181"/>
          </a:xfrm>
          <a:prstGeom prst="cloudCallout">
            <a:avLst>
              <a:gd name="adj1" fmla="val -789"/>
              <a:gd name="adj2" fmla="val 90922"/>
            </a:avLst>
          </a:prstGeom>
          <a:solidFill>
            <a:srgbClr val="00B050"/>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dirty="0" err="1" smtClean="0">
                <a:solidFill>
                  <a:srgbClr val="FFFF00"/>
                </a:solidFill>
                <a:effectLst>
                  <a:outerShdw blurRad="38100" dist="38100" dir="2700000" algn="tl">
                    <a:srgbClr val="000000">
                      <a:alpha val="43137"/>
                    </a:srgbClr>
                  </a:outerShdw>
                </a:effectLst>
              </a:rPr>
              <a:t>বাড়ির</a:t>
            </a:r>
            <a:r>
              <a:rPr lang="en-US" sz="5400" b="1" dirty="0" smtClean="0">
                <a:solidFill>
                  <a:srgbClr val="FFFF00"/>
                </a:solidFill>
                <a:effectLst>
                  <a:outerShdw blurRad="38100" dist="38100" dir="2700000" algn="tl">
                    <a:srgbClr val="000000">
                      <a:alpha val="43137"/>
                    </a:srgbClr>
                  </a:outerShdw>
                </a:effectLst>
              </a:rPr>
              <a:t> </a:t>
            </a:r>
            <a:r>
              <a:rPr lang="en-US" sz="5400" b="1" dirty="0" err="1" smtClean="0">
                <a:solidFill>
                  <a:srgbClr val="FFFF00"/>
                </a:solidFill>
                <a:effectLst>
                  <a:outerShdw blurRad="38100" dist="38100" dir="2700000" algn="tl">
                    <a:srgbClr val="000000">
                      <a:alpha val="43137"/>
                    </a:srgbClr>
                  </a:outerShdw>
                </a:effectLst>
              </a:rPr>
              <a:t>কাজ</a:t>
            </a:r>
            <a:r>
              <a:rPr lang="en-US" sz="5400" b="1" dirty="0" smtClean="0">
                <a:solidFill>
                  <a:srgbClr val="FFFF00"/>
                </a:solidFill>
                <a:effectLst>
                  <a:outerShdw blurRad="38100" dist="38100" dir="2700000" algn="tl">
                    <a:srgbClr val="000000">
                      <a:alpha val="43137"/>
                    </a:srgbClr>
                  </a:outerShdw>
                </a:effectLst>
              </a:rPr>
              <a:t> </a:t>
            </a:r>
            <a:endParaRPr lang="en-US" sz="5400" b="1" dirty="0">
              <a:solidFill>
                <a:srgbClr val="FFFF00"/>
              </a:solidFill>
              <a:effectLst>
                <a:outerShdw blurRad="38100" dist="38100" dir="2700000" algn="tl">
                  <a:srgbClr val="000000">
                    <a:alpha val="43137"/>
                  </a:srgbClr>
                </a:outerShdw>
              </a:effectLst>
            </a:endParaRPr>
          </a:p>
        </p:txBody>
      </p:sp>
      <p:sp>
        <p:nvSpPr>
          <p:cNvPr id="3" name="Rectangle: Folded Corner 2">
            <a:extLst>
              <a:ext uri="{FF2B5EF4-FFF2-40B4-BE49-F238E27FC236}">
                <a16:creationId xmlns:a16="http://schemas.microsoft.com/office/drawing/2014/main" id="{7B28393C-7315-4489-B397-54853DE25A17}"/>
              </a:ext>
            </a:extLst>
          </p:cNvPr>
          <p:cNvSpPr/>
          <p:nvPr/>
        </p:nvSpPr>
        <p:spPr>
          <a:xfrm>
            <a:off x="517064" y="2576945"/>
            <a:ext cx="11047030" cy="3158837"/>
          </a:xfrm>
          <a:prstGeom prst="foldedCorner">
            <a:avLst>
              <a:gd name="adj" fmla="val 32975"/>
            </a:avLst>
          </a:prstGeom>
          <a:solidFill>
            <a:srgbClr val="7030A0"/>
          </a:solidFill>
          <a:ln w="762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685800" indent="-685800" algn="ctr">
              <a:buFont typeface="Wingdings" panose="05000000000000000000" pitchFamily="2" charset="2"/>
              <a:buChar char="Ø"/>
            </a:pPr>
            <a:r>
              <a:rPr lang="en-US" sz="5400" b="1" dirty="0" smtClean="0">
                <a:solidFill>
                  <a:schemeClr val="bg2"/>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a:t>
            </a:r>
            <a:r>
              <a:rPr lang="en-US" sz="5400" b="1" dirty="0" err="1" smtClean="0">
                <a:solidFill>
                  <a:schemeClr val="bg2"/>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মাওলানা</a:t>
            </a:r>
            <a:r>
              <a:rPr lang="en-US" sz="5400" b="1" dirty="0" smtClean="0">
                <a:solidFill>
                  <a:schemeClr val="bg2"/>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r>
              <a:rPr lang="en-US" sz="5400" b="1" dirty="0" err="1" smtClean="0">
                <a:solidFill>
                  <a:schemeClr val="bg2"/>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আবদুল</a:t>
            </a:r>
            <a:r>
              <a:rPr lang="en-US" sz="5400" b="1" dirty="0" smtClean="0">
                <a:solidFill>
                  <a:schemeClr val="bg2"/>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r>
              <a:rPr lang="en-US" sz="5400" b="1" dirty="0" err="1" smtClean="0">
                <a:solidFill>
                  <a:schemeClr val="bg2"/>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হামিদ</a:t>
            </a:r>
            <a:r>
              <a:rPr lang="en-US" sz="5400" b="1" dirty="0" smtClean="0">
                <a:solidFill>
                  <a:schemeClr val="bg2"/>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r>
              <a:rPr lang="en-US" sz="5400" b="1" dirty="0" err="1" smtClean="0">
                <a:solidFill>
                  <a:schemeClr val="bg2"/>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খাঁন</a:t>
            </a:r>
            <a:r>
              <a:rPr lang="en-US" sz="5400" b="1" dirty="0" smtClean="0">
                <a:solidFill>
                  <a:schemeClr val="bg2"/>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r>
              <a:rPr lang="en-US" sz="5400" b="1" dirty="0" err="1" smtClean="0">
                <a:solidFill>
                  <a:schemeClr val="bg2"/>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বাসানী”সম্পর্কে</a:t>
            </a:r>
            <a:r>
              <a:rPr lang="en-US" sz="5400" b="1" dirty="0" smtClean="0">
                <a:solidFill>
                  <a:schemeClr val="bg2"/>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r>
              <a:rPr lang="en-US" sz="5400" b="1" dirty="0" err="1" smtClean="0">
                <a:solidFill>
                  <a:schemeClr val="bg2"/>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দশটি</a:t>
            </a:r>
            <a:r>
              <a:rPr lang="en-US" sz="5400" b="1" dirty="0" smtClean="0">
                <a:solidFill>
                  <a:schemeClr val="bg2"/>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r>
              <a:rPr lang="en-US" sz="5400" b="1" dirty="0" err="1" smtClean="0">
                <a:solidFill>
                  <a:schemeClr val="bg2"/>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বাক্য</a:t>
            </a:r>
            <a:r>
              <a:rPr lang="en-US" sz="5400" b="1" dirty="0" smtClean="0">
                <a:solidFill>
                  <a:schemeClr val="bg2"/>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r>
              <a:rPr lang="en-US" sz="5400" b="1" dirty="0" err="1" smtClean="0">
                <a:solidFill>
                  <a:schemeClr val="bg2"/>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তোমাদের</a:t>
            </a:r>
            <a:r>
              <a:rPr lang="en-US" sz="5400" b="1" dirty="0" smtClean="0">
                <a:solidFill>
                  <a:schemeClr val="bg2"/>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r>
              <a:rPr lang="en-US" sz="5400" b="1" dirty="0" err="1" smtClean="0">
                <a:solidFill>
                  <a:schemeClr val="bg2"/>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বাড়ি</a:t>
            </a:r>
            <a:r>
              <a:rPr lang="en-US" sz="5400" b="1" dirty="0" smtClean="0">
                <a:solidFill>
                  <a:schemeClr val="bg2"/>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r>
              <a:rPr lang="en-US" sz="5400" b="1" dirty="0" err="1" smtClean="0">
                <a:solidFill>
                  <a:schemeClr val="bg2"/>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থেকে</a:t>
            </a:r>
            <a:r>
              <a:rPr lang="en-US" sz="5400" b="1" dirty="0" smtClean="0">
                <a:solidFill>
                  <a:schemeClr val="bg2"/>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r>
              <a:rPr lang="en-US" sz="5400" b="1" dirty="0" err="1" smtClean="0">
                <a:solidFill>
                  <a:schemeClr val="bg2"/>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লিখে</a:t>
            </a:r>
            <a:r>
              <a:rPr lang="en-US" sz="5400" b="1" dirty="0" smtClean="0">
                <a:solidFill>
                  <a:schemeClr val="bg2"/>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r>
              <a:rPr lang="en-US" sz="5400" b="1" dirty="0" err="1" smtClean="0">
                <a:solidFill>
                  <a:schemeClr val="bg2"/>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আনবে</a:t>
            </a:r>
            <a:r>
              <a:rPr lang="en-US" sz="5400" b="1" dirty="0" smtClean="0">
                <a:solidFill>
                  <a:schemeClr val="bg2"/>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p>
        </p:txBody>
      </p:sp>
      <p:sp>
        <p:nvSpPr>
          <p:cNvPr id="6" name="Frame 5"/>
          <p:cNvSpPr/>
          <p:nvPr/>
        </p:nvSpPr>
        <p:spPr>
          <a:xfrm>
            <a:off x="0" y="0"/>
            <a:ext cx="12192000" cy="6858000"/>
          </a:xfrm>
          <a:prstGeom prst="frame">
            <a:avLst>
              <a:gd name="adj1" fmla="val 2842"/>
            </a:avLst>
          </a:prstGeom>
          <a:ln/>
        </p:spPr>
        <p:style>
          <a:lnRef idx="1">
            <a:schemeClr val="accent2"/>
          </a:lnRef>
          <a:fillRef idx="3">
            <a:schemeClr val="accent2"/>
          </a:fillRef>
          <a:effectRef idx="2">
            <a:schemeClr val="accent2"/>
          </a:effectRef>
          <a:fontRef idx="minor">
            <a:schemeClr val="lt1"/>
          </a:fontRef>
        </p:style>
        <p:txBody>
          <a:bodyPr rtlCol="0" anchor="ctr">
            <a:sp3d extrusionH="57150">
              <a:bevelT w="38100" h="38100" prst="angle"/>
            </a:sp3d>
          </a:bodyPr>
          <a:lstStyle/>
          <a:p>
            <a:pPr algn="ctr"/>
            <a:endParaRPr lang="en-US">
              <a:solidFill>
                <a:schemeClr val="tx1"/>
              </a:solidFill>
            </a:endParaRPr>
          </a:p>
        </p:txBody>
      </p:sp>
    </p:spTree>
    <p:extLst>
      <p:ext uri="{BB962C8B-B14F-4D97-AF65-F5344CB8AC3E}">
        <p14:creationId xmlns:p14="http://schemas.microsoft.com/office/powerpoint/2010/main" val="3039477063"/>
      </p:ext>
    </p:extLst>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6" presetClass="entr" presetSubtype="0" fill="hold" grpId="0" nodeType="clickEffect">
                                  <p:stCondLst>
                                    <p:cond delay="0"/>
                                  </p:stCondLst>
                                  <p:iterate type="lt">
                                    <p:tmPct val="10000"/>
                                  </p:iterate>
                                  <p:childTnLst>
                                    <p:set>
                                      <p:cBhvr>
                                        <p:cTn id="6" dur="1" fill="hold">
                                          <p:stCondLst>
                                            <p:cond delay="0"/>
                                          </p:stCondLst>
                                        </p:cTn>
                                        <p:tgtEl>
                                          <p:spTgt spid="3"/>
                                        </p:tgtEl>
                                        <p:attrNameLst>
                                          <p:attrName>style.visibility</p:attrName>
                                        </p:attrNameLst>
                                      </p:cBhvr>
                                      <p:to>
                                        <p:strVal val="visible"/>
                                      </p:to>
                                    </p:set>
                                    <p:anim by="(-#ppt_w*2)" calcmode="lin" valueType="num">
                                      <p:cBhvr rctx="PPT">
                                        <p:cTn id="7" dur="500" autoRev="1" fill="hold">
                                          <p:stCondLst>
                                            <p:cond delay="0"/>
                                          </p:stCondLst>
                                        </p:cTn>
                                        <p:tgtEl>
                                          <p:spTgt spid="3"/>
                                        </p:tgtEl>
                                        <p:attrNameLst>
                                          <p:attrName>ppt_w</p:attrName>
                                        </p:attrNameLst>
                                      </p:cBhvr>
                                    </p:anim>
                                    <p:anim by="(#ppt_w*0.50)" calcmode="lin" valueType="num">
                                      <p:cBhvr>
                                        <p:cTn id="8" dur="500" decel="50000" autoRev="1" fill="hold">
                                          <p:stCondLst>
                                            <p:cond delay="0"/>
                                          </p:stCondLst>
                                        </p:cTn>
                                        <p:tgtEl>
                                          <p:spTgt spid="3"/>
                                        </p:tgtEl>
                                        <p:attrNameLst>
                                          <p:attrName>ppt_x</p:attrName>
                                        </p:attrNameLst>
                                      </p:cBhvr>
                                    </p:anim>
                                    <p:anim from="(-#ppt_h/2)" to="(#ppt_y)" calcmode="lin" valueType="num">
                                      <p:cBhvr>
                                        <p:cTn id="9" dur="1000" fill="hold">
                                          <p:stCondLst>
                                            <p:cond delay="0"/>
                                          </p:stCondLst>
                                        </p:cTn>
                                        <p:tgtEl>
                                          <p:spTgt spid="3"/>
                                        </p:tgtEl>
                                        <p:attrNameLst>
                                          <p:attrName>ppt_y</p:attrName>
                                        </p:attrNameLst>
                                      </p:cBhvr>
                                    </p:anim>
                                    <p:animRot by="21600000">
                                      <p:cBhvr>
                                        <p:cTn id="10" dur="1000" fill="hold">
                                          <p:stCondLst>
                                            <p:cond delay="0"/>
                                          </p:stCondLst>
                                        </p:cTn>
                                        <p:tgtEl>
                                          <p:spTgt spid="3"/>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 y="0"/>
            <a:ext cx="12191999" cy="6858000"/>
          </a:xfrm>
          <a:prstGeom prst="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81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0836" y="5473120"/>
            <a:ext cx="11956473" cy="1278192"/>
          </a:xfrm>
          <a:prstGeom prst="rect">
            <a:avLst/>
          </a:prstGeom>
        </p:spPr>
      </p:pic>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3346315"/>
            <a:ext cx="12191999" cy="3511685"/>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flipH="1">
            <a:off x="8437258" y="471053"/>
            <a:ext cx="3754740" cy="6280259"/>
          </a:xfrm>
          <a:prstGeom prst="rect">
            <a:avLst/>
          </a:prstGeom>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471054"/>
            <a:ext cx="3934374" cy="6280259"/>
          </a:xfrm>
          <a:prstGeom prst="rect">
            <a:avLst/>
          </a:prstGeom>
        </p:spPr>
      </p:pic>
      <p:pic>
        <p:nvPicPr>
          <p:cNvPr id="8" name="Picture 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934374" y="471052"/>
            <a:ext cx="4502882" cy="3462828"/>
          </a:xfrm>
          <a:prstGeom prst="rect">
            <a:avLst/>
          </a:prstGeom>
        </p:spPr>
      </p:pic>
      <p:sp>
        <p:nvSpPr>
          <p:cNvPr id="10" name="Oval 9"/>
          <p:cNvSpPr/>
          <p:nvPr/>
        </p:nvSpPr>
        <p:spPr>
          <a:xfrm>
            <a:off x="4128655" y="623456"/>
            <a:ext cx="4066069" cy="3117272"/>
          </a:xfrm>
          <a:prstGeom prst="ellipse">
            <a:avLst/>
          </a:prstGeom>
          <a:noFill/>
          <a:ln>
            <a:noFill/>
          </a:ln>
        </p:spPr>
        <p:style>
          <a:lnRef idx="0">
            <a:scrgbClr r="0" g="0" b="0"/>
          </a:lnRef>
          <a:fillRef idx="0">
            <a:scrgbClr r="0" g="0" b="0"/>
          </a:fillRef>
          <a:effectRef idx="0">
            <a:scrgbClr r="0" g="0" b="0"/>
          </a:effectRef>
          <a:fontRef idx="minor">
            <a:schemeClr val="dk1"/>
          </a:fontRef>
        </p:style>
        <p:txBody>
          <a:bodyPr rtlCol="0" anchor="ctr"/>
          <a:lstStyle/>
          <a:p>
            <a:pPr algn="ctr"/>
            <a:r>
              <a:rPr lang="en-US" sz="4400" b="1" dirty="0" err="1" smtClean="0">
                <a:solidFill>
                  <a:srgbClr val="002060"/>
                </a:solidFill>
                <a:effectLst>
                  <a:outerShdw blurRad="38100" dist="38100" dir="2700000" algn="tl">
                    <a:srgbClr val="000000">
                      <a:alpha val="43137"/>
                    </a:srgbClr>
                  </a:outerShdw>
                </a:effectLst>
              </a:rPr>
              <a:t>তোমাদের</a:t>
            </a:r>
            <a:r>
              <a:rPr lang="en-US" sz="4400" b="1" dirty="0" smtClean="0">
                <a:solidFill>
                  <a:srgbClr val="002060"/>
                </a:solidFill>
                <a:effectLst>
                  <a:outerShdw blurRad="38100" dist="38100" dir="2700000" algn="tl">
                    <a:srgbClr val="000000">
                      <a:alpha val="43137"/>
                    </a:srgbClr>
                  </a:outerShdw>
                </a:effectLst>
              </a:rPr>
              <a:t> </a:t>
            </a:r>
            <a:r>
              <a:rPr lang="en-US" sz="4400" b="1" dirty="0" err="1" smtClean="0">
                <a:solidFill>
                  <a:srgbClr val="002060"/>
                </a:solidFill>
                <a:effectLst>
                  <a:outerShdw blurRad="38100" dist="38100" dir="2700000" algn="tl">
                    <a:srgbClr val="000000">
                      <a:alpha val="43137"/>
                    </a:srgbClr>
                  </a:outerShdw>
                </a:effectLst>
              </a:rPr>
              <a:t>সবাইকে</a:t>
            </a:r>
            <a:r>
              <a:rPr lang="en-US" sz="4400" b="1" dirty="0" smtClean="0">
                <a:solidFill>
                  <a:srgbClr val="002060"/>
                </a:solidFill>
                <a:effectLst>
                  <a:outerShdw blurRad="38100" dist="38100" dir="2700000" algn="tl">
                    <a:srgbClr val="000000">
                      <a:alpha val="43137"/>
                    </a:srgbClr>
                  </a:outerShdw>
                </a:effectLst>
              </a:rPr>
              <a:t> </a:t>
            </a:r>
            <a:r>
              <a:rPr lang="en-US" sz="4400" b="1" dirty="0" err="1" smtClean="0">
                <a:solidFill>
                  <a:srgbClr val="002060"/>
                </a:solidFill>
                <a:effectLst>
                  <a:outerShdw blurRad="38100" dist="38100" dir="2700000" algn="tl">
                    <a:srgbClr val="000000">
                      <a:alpha val="43137"/>
                    </a:srgbClr>
                  </a:outerShdw>
                </a:effectLst>
              </a:rPr>
              <a:t>ধন্যবাদ</a:t>
            </a:r>
            <a:r>
              <a:rPr lang="en-US" sz="4400" b="1" dirty="0" smtClean="0">
                <a:solidFill>
                  <a:srgbClr val="002060"/>
                </a:solidFill>
                <a:effectLst>
                  <a:outerShdw blurRad="38100" dist="38100" dir="2700000" algn="tl">
                    <a:srgbClr val="000000">
                      <a:alpha val="43137"/>
                    </a:srgbClr>
                  </a:outerShdw>
                </a:effectLst>
              </a:rPr>
              <a:t> </a:t>
            </a:r>
            <a:endParaRPr lang="en-US" sz="4400" b="1" dirty="0">
              <a:solidFill>
                <a:srgbClr val="002060"/>
              </a:solidFill>
              <a:effectLst>
                <a:outerShdw blurRad="38100" dist="38100" dir="2700000" algn="tl">
                  <a:srgbClr val="000000">
                    <a:alpha val="43137"/>
                  </a:srgbClr>
                </a:outerShdw>
              </a:effectLst>
            </a:endParaRPr>
          </a:p>
        </p:txBody>
      </p:sp>
      <p:sp>
        <p:nvSpPr>
          <p:cNvPr id="12" name="Frame 11"/>
          <p:cNvSpPr/>
          <p:nvPr/>
        </p:nvSpPr>
        <p:spPr>
          <a:xfrm>
            <a:off x="0" y="0"/>
            <a:ext cx="12192000" cy="6858000"/>
          </a:xfrm>
          <a:prstGeom prst="frame">
            <a:avLst>
              <a:gd name="adj1" fmla="val 1832"/>
            </a:avLst>
          </a:prstGeom>
          <a:ln/>
        </p:spPr>
        <p:style>
          <a:lnRef idx="1">
            <a:schemeClr val="accent2"/>
          </a:lnRef>
          <a:fillRef idx="3">
            <a:schemeClr val="accent2"/>
          </a:fillRef>
          <a:effectRef idx="2">
            <a:schemeClr val="accent2"/>
          </a:effectRef>
          <a:fontRef idx="minor">
            <a:schemeClr val="lt1"/>
          </a:fontRef>
        </p:style>
        <p:txBody>
          <a:bodyPr rtlCol="0" anchor="ctr">
            <a:sp3d extrusionH="57150">
              <a:bevelT w="38100" h="38100" prst="angle"/>
            </a:sp3d>
          </a:bodyPr>
          <a:lstStyle/>
          <a:p>
            <a:pPr algn="ctr"/>
            <a:endParaRPr lang="en-US">
              <a:solidFill>
                <a:schemeClr val="tx1"/>
              </a:solidFill>
            </a:endParaRPr>
          </a:p>
        </p:txBody>
      </p:sp>
    </p:spTree>
    <p:extLst>
      <p:ext uri="{BB962C8B-B14F-4D97-AF65-F5344CB8AC3E}">
        <p14:creationId xmlns:p14="http://schemas.microsoft.com/office/powerpoint/2010/main" val="3825479353"/>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3250">
        <p15:prstTrans prst="origami"/>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5"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2000"/>
                                        <p:tgtEl>
                                          <p:spTgt spid="8"/>
                                        </p:tgtEl>
                                      </p:cBhvr>
                                    </p:animEffect>
                                    <p:anim calcmode="lin" valueType="num">
                                      <p:cBhvr>
                                        <p:cTn id="8" dur="2000" fill="hold"/>
                                        <p:tgtEl>
                                          <p:spTgt spid="8"/>
                                        </p:tgtEl>
                                        <p:attrNameLst>
                                          <p:attrName>style.rotation</p:attrName>
                                        </p:attrNameLst>
                                      </p:cBhvr>
                                      <p:tavLst>
                                        <p:tav tm="0">
                                          <p:val>
                                            <p:fltVal val="720"/>
                                          </p:val>
                                        </p:tav>
                                        <p:tav tm="100000">
                                          <p:val>
                                            <p:fltVal val="0"/>
                                          </p:val>
                                        </p:tav>
                                      </p:tavLst>
                                    </p:anim>
                                    <p:anim calcmode="lin" valueType="num">
                                      <p:cBhvr>
                                        <p:cTn id="9" dur="2000" fill="hold"/>
                                        <p:tgtEl>
                                          <p:spTgt spid="8"/>
                                        </p:tgtEl>
                                        <p:attrNameLst>
                                          <p:attrName>ppt_h</p:attrName>
                                        </p:attrNameLst>
                                      </p:cBhvr>
                                      <p:tavLst>
                                        <p:tav tm="0">
                                          <p:val>
                                            <p:fltVal val="0"/>
                                          </p:val>
                                        </p:tav>
                                        <p:tav tm="100000">
                                          <p:val>
                                            <p:strVal val="#ppt_h"/>
                                          </p:val>
                                        </p:tav>
                                      </p:tavLst>
                                    </p:anim>
                                    <p:anim calcmode="lin" valueType="num">
                                      <p:cBhvr>
                                        <p:cTn id="10" dur="2000" fill="hold"/>
                                        <p:tgtEl>
                                          <p:spTgt spid="8"/>
                                        </p:tgtEl>
                                        <p:attrNameLst>
                                          <p:attrName>ppt_w</p:attrName>
                                        </p:attrNameLst>
                                      </p:cBhvr>
                                      <p:tavLst>
                                        <p:tav tm="0">
                                          <p:val>
                                            <p:fltVal val="0"/>
                                          </p:val>
                                        </p:tav>
                                        <p:tav tm="100000">
                                          <p:val>
                                            <p:strVal val="#ppt_w"/>
                                          </p:val>
                                        </p:tav>
                                      </p:tavLst>
                                    </p:anim>
                                  </p:childTnLst>
                                </p:cTn>
                              </p:par>
                              <p:par>
                                <p:cTn id="11" presetID="35" presetClass="entr" presetSubtype="0" fill="hold" grpId="0" nodeType="with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fade">
                                      <p:cBhvr>
                                        <p:cTn id="13" dur="2000"/>
                                        <p:tgtEl>
                                          <p:spTgt spid="10"/>
                                        </p:tgtEl>
                                      </p:cBhvr>
                                    </p:animEffect>
                                    <p:anim calcmode="lin" valueType="num">
                                      <p:cBhvr>
                                        <p:cTn id="14" dur="2000" fill="hold"/>
                                        <p:tgtEl>
                                          <p:spTgt spid="10"/>
                                        </p:tgtEl>
                                        <p:attrNameLst>
                                          <p:attrName>style.rotation</p:attrName>
                                        </p:attrNameLst>
                                      </p:cBhvr>
                                      <p:tavLst>
                                        <p:tav tm="0">
                                          <p:val>
                                            <p:fltVal val="720"/>
                                          </p:val>
                                        </p:tav>
                                        <p:tav tm="100000">
                                          <p:val>
                                            <p:fltVal val="0"/>
                                          </p:val>
                                        </p:tav>
                                      </p:tavLst>
                                    </p:anim>
                                    <p:anim calcmode="lin" valueType="num">
                                      <p:cBhvr>
                                        <p:cTn id="15" dur="2000" fill="hold"/>
                                        <p:tgtEl>
                                          <p:spTgt spid="10"/>
                                        </p:tgtEl>
                                        <p:attrNameLst>
                                          <p:attrName>ppt_h</p:attrName>
                                        </p:attrNameLst>
                                      </p:cBhvr>
                                      <p:tavLst>
                                        <p:tav tm="0">
                                          <p:val>
                                            <p:fltVal val="0"/>
                                          </p:val>
                                        </p:tav>
                                        <p:tav tm="100000">
                                          <p:val>
                                            <p:strVal val="#ppt_h"/>
                                          </p:val>
                                        </p:tav>
                                      </p:tavLst>
                                    </p:anim>
                                    <p:anim calcmode="lin" valueType="num">
                                      <p:cBhvr>
                                        <p:cTn id="16" dur="2000" fill="hold"/>
                                        <p:tgtEl>
                                          <p:spTgt spid="10"/>
                                        </p:tgtEl>
                                        <p:attrNameLst>
                                          <p:attrName>ppt_w</p:attrName>
                                        </p:attrNameLst>
                                      </p:cBhvr>
                                      <p:tavLst>
                                        <p:tav tm="0">
                                          <p:val>
                                            <p:fltVal val="0"/>
                                          </p:val>
                                        </p:tav>
                                        <p:tav tm="100000">
                                          <p:val>
                                            <p:strVal val="#ppt_w"/>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0" y="0"/>
            <a:ext cx="12192000" cy="6858000"/>
          </a:xfrm>
          <a:prstGeom prst="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623454" y="1524000"/>
            <a:ext cx="4131885" cy="4617885"/>
          </a:xfrm>
          <a:prstGeom prst="rect">
            <a:avLst/>
          </a:prstGeom>
          <a:solidFill>
            <a:srgbClr val="FFFFFF">
              <a:shade val="85000"/>
            </a:srgbClr>
          </a:solidFill>
          <a:ln w="88900" cap="sq">
            <a:solidFill>
              <a:srgbClr val="C00000"/>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2" name="Flowchart: Terminator 1">
            <a:extLst>
              <a:ext uri="{FF2B5EF4-FFF2-40B4-BE49-F238E27FC236}">
                <a16:creationId xmlns:a16="http://schemas.microsoft.com/office/drawing/2014/main" id="{CE7020EA-0ABC-4A9D-A441-48B57D229A35}"/>
              </a:ext>
            </a:extLst>
          </p:cNvPr>
          <p:cNvSpPr/>
          <p:nvPr/>
        </p:nvSpPr>
        <p:spPr>
          <a:xfrm>
            <a:off x="4217377" y="387927"/>
            <a:ext cx="3757246" cy="748146"/>
          </a:xfrm>
          <a:prstGeom prst="flowChartTerminator">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IN" sz="4800" b="1"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পাঠ পরিচিতি</a:t>
            </a:r>
          </a:p>
        </p:txBody>
      </p:sp>
      <p:sp>
        <p:nvSpPr>
          <p:cNvPr id="4" name="Rectangle: Folded Corner 3">
            <a:extLst>
              <a:ext uri="{FF2B5EF4-FFF2-40B4-BE49-F238E27FC236}">
                <a16:creationId xmlns:a16="http://schemas.microsoft.com/office/drawing/2014/main" id="{612514BB-BD8A-4D36-B639-91FA8CFB626B}"/>
              </a:ext>
            </a:extLst>
          </p:cNvPr>
          <p:cNvSpPr/>
          <p:nvPr/>
        </p:nvSpPr>
        <p:spPr>
          <a:xfrm>
            <a:off x="5378793" y="1524000"/>
            <a:ext cx="6263288" cy="4617885"/>
          </a:xfrm>
          <a:prstGeom prst="foldedCorner">
            <a:avLst>
              <a:gd name="adj" fmla="val 0"/>
            </a:avLst>
          </a:prstGeom>
          <a:solidFill>
            <a:schemeClr val="accent2">
              <a:lumMod val="60000"/>
              <a:lumOff val="40000"/>
            </a:schemeClr>
          </a:solidFill>
          <a:ln w="762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bn-IN" sz="3600" dirty="0">
              <a:solidFill>
                <a:schemeClr val="tx1"/>
              </a:solidFill>
              <a:latin typeface="NikoshBAN" panose="02000000000000000000" pitchFamily="2" charset="0"/>
              <a:cs typeface="NikoshBAN" panose="02000000000000000000" pitchFamily="2" charset="0"/>
            </a:endParaRPr>
          </a:p>
          <a:p>
            <a:pPr algn="ctr"/>
            <a:r>
              <a:rPr lang="bn-IN" sz="4400" b="1" dirty="0">
                <a:solidFill>
                  <a:schemeClr val="tx1"/>
                </a:solidFill>
                <a:latin typeface="NikoshBAN" panose="02000000000000000000" pitchFamily="2" charset="0"/>
                <a:cs typeface="NikoshBAN" panose="02000000000000000000" pitchFamily="2" charset="0"/>
              </a:rPr>
              <a:t>শ্রেণিঃ পঞ্চম</a:t>
            </a:r>
          </a:p>
          <a:p>
            <a:pPr algn="ctr"/>
            <a:r>
              <a:rPr lang="bn-IN" sz="4400" b="1" dirty="0">
                <a:solidFill>
                  <a:schemeClr val="tx1"/>
                </a:solidFill>
                <a:latin typeface="NikoshBAN" panose="02000000000000000000" pitchFamily="2" charset="0"/>
                <a:cs typeface="NikoshBAN" panose="02000000000000000000" pitchFamily="2" charset="0"/>
              </a:rPr>
              <a:t>বিষয়ঃ বাংলা </a:t>
            </a:r>
          </a:p>
          <a:p>
            <a:pPr algn="ctr"/>
            <a:r>
              <a:rPr lang="bn-IN" sz="4400" b="1" dirty="0">
                <a:solidFill>
                  <a:schemeClr val="tx1"/>
                </a:solidFill>
                <a:latin typeface="NikoshBAN" panose="02000000000000000000" pitchFamily="2" charset="0"/>
                <a:cs typeface="NikoshBAN" panose="02000000000000000000" pitchFamily="2" charset="0"/>
              </a:rPr>
              <a:t>পাঠঃ মওলানা আবদুল হামিদ খান ভাসানী</a:t>
            </a:r>
          </a:p>
          <a:p>
            <a:pPr algn="ctr"/>
            <a:r>
              <a:rPr lang="bn-IN" sz="4400" b="1" dirty="0">
                <a:solidFill>
                  <a:schemeClr val="tx1"/>
                </a:solidFill>
                <a:latin typeface="NikoshBAN" panose="02000000000000000000" pitchFamily="2" charset="0"/>
                <a:cs typeface="NikoshBAN" panose="02000000000000000000" pitchFamily="2" charset="0"/>
              </a:rPr>
              <a:t>পাঠ্যাংশঃ</a:t>
            </a:r>
            <a:r>
              <a:rPr lang="en-US" sz="4400" b="1" dirty="0">
                <a:solidFill>
                  <a:schemeClr val="tx1"/>
                </a:solidFill>
                <a:latin typeface="NikoshBAN" panose="02000000000000000000" pitchFamily="2" charset="0"/>
                <a:cs typeface="NikoshBAN" panose="02000000000000000000" pitchFamily="2" charset="0"/>
              </a:rPr>
              <a:t> </a:t>
            </a:r>
            <a:r>
              <a:rPr lang="bn-IN" sz="4400" b="1" dirty="0">
                <a:solidFill>
                  <a:schemeClr val="tx1"/>
                </a:solidFill>
                <a:latin typeface="NikoshBAN" panose="02000000000000000000" pitchFamily="2" charset="0"/>
                <a:cs typeface="NikoshBAN" panose="02000000000000000000" pitchFamily="2" charset="0"/>
              </a:rPr>
              <a:t>বাংলার কৃষক</a:t>
            </a:r>
            <a:r>
              <a:rPr lang="en-US" sz="4400" b="1" dirty="0">
                <a:solidFill>
                  <a:schemeClr val="tx1"/>
                </a:solidFill>
                <a:latin typeface="NikoshBAN" panose="02000000000000000000" pitchFamily="2" charset="0"/>
                <a:cs typeface="NikoshBAN" panose="02000000000000000000" pitchFamily="2" charset="0"/>
              </a:rPr>
              <a:t> ………</a:t>
            </a:r>
            <a:r>
              <a:rPr lang="bn-IN" sz="4400" b="1" dirty="0">
                <a:solidFill>
                  <a:schemeClr val="tx1"/>
                </a:solidFill>
                <a:latin typeface="NikoshBAN" panose="02000000000000000000" pitchFamily="2" charset="0"/>
                <a:cs typeface="NikoshBAN" panose="02000000000000000000" pitchFamily="2" charset="0"/>
              </a:rPr>
              <a:t>একটি প্রিয় নাম। </a:t>
            </a:r>
          </a:p>
          <a:p>
            <a:pPr algn="ctr"/>
            <a:endParaRPr lang="bn-IN" sz="3600" dirty="0">
              <a:solidFill>
                <a:schemeClr val="tx1"/>
              </a:solidFill>
              <a:latin typeface="NikoshBAN" panose="02000000000000000000" pitchFamily="2" charset="0"/>
              <a:cs typeface="NikoshBAN" panose="02000000000000000000" pitchFamily="2" charset="0"/>
            </a:endParaRPr>
          </a:p>
          <a:p>
            <a:pPr algn="ctr"/>
            <a:endParaRPr lang="bn-IN" sz="3600" dirty="0">
              <a:solidFill>
                <a:schemeClr val="tx1"/>
              </a:solidFill>
              <a:latin typeface="NikoshBAN" panose="02000000000000000000" pitchFamily="2" charset="0"/>
              <a:cs typeface="NikoshBAN" panose="02000000000000000000" pitchFamily="2" charset="0"/>
            </a:endParaRPr>
          </a:p>
        </p:txBody>
      </p:sp>
      <p:sp>
        <p:nvSpPr>
          <p:cNvPr id="8" name="Frame 7"/>
          <p:cNvSpPr/>
          <p:nvPr/>
        </p:nvSpPr>
        <p:spPr>
          <a:xfrm>
            <a:off x="0" y="0"/>
            <a:ext cx="12192000" cy="6858000"/>
          </a:xfrm>
          <a:prstGeom prst="frame">
            <a:avLst>
              <a:gd name="adj1" fmla="val 2558"/>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4132101059"/>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000">
        <p15:prstTrans prst="fallOver"/>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childTnLst>
                          </p:cTn>
                        </p:par>
                      </p:childTnLst>
                    </p:cTn>
                  </p:par>
                  <p:par>
                    <p:cTn id="10" fill="hold">
                      <p:stCondLst>
                        <p:cond delay="indefinite"/>
                      </p:stCondLst>
                      <p:childTnLst>
                        <p:par>
                          <p:cTn id="11" fill="hold">
                            <p:stCondLst>
                              <p:cond delay="0"/>
                            </p:stCondLst>
                            <p:childTnLst>
                              <p:par>
                                <p:cTn id="12" presetID="41" presetClass="entr" presetSubtype="0" fill="hold" grpId="0" nodeType="clickEffect">
                                  <p:stCondLst>
                                    <p:cond delay="0"/>
                                  </p:stCondLst>
                                  <p:iterate type="lt">
                                    <p:tmPct val="10000"/>
                                  </p:iterate>
                                  <p:childTnLst>
                                    <p:set>
                                      <p:cBhvr>
                                        <p:cTn id="13" dur="1" fill="hold">
                                          <p:stCondLst>
                                            <p:cond delay="0"/>
                                          </p:stCondLst>
                                        </p:cTn>
                                        <p:tgtEl>
                                          <p:spTgt spid="4"/>
                                        </p:tgtEl>
                                        <p:attrNameLst>
                                          <p:attrName>style.visibility</p:attrName>
                                        </p:attrNameLst>
                                      </p:cBhvr>
                                      <p:to>
                                        <p:strVal val="visible"/>
                                      </p:to>
                                    </p:set>
                                    <p:anim calcmode="lin" valueType="num">
                                      <p:cBhvr>
                                        <p:cTn id="14" dur="500" fill="hold"/>
                                        <p:tgtEl>
                                          <p:spTgt spid="4"/>
                                        </p:tgtEl>
                                        <p:attrNameLst>
                                          <p:attrName>ppt_x</p:attrName>
                                        </p:attrNameLst>
                                      </p:cBhvr>
                                      <p:tavLst>
                                        <p:tav tm="0">
                                          <p:val>
                                            <p:strVal val="#ppt_x"/>
                                          </p:val>
                                        </p:tav>
                                        <p:tav tm="50000">
                                          <p:val>
                                            <p:strVal val="#ppt_x+.1"/>
                                          </p:val>
                                        </p:tav>
                                        <p:tav tm="100000">
                                          <p:val>
                                            <p:strVal val="#ppt_x"/>
                                          </p:val>
                                        </p:tav>
                                      </p:tavLst>
                                    </p:anim>
                                    <p:anim calcmode="lin" valueType="num">
                                      <p:cBhvr>
                                        <p:cTn id="15" dur="500" fill="hold"/>
                                        <p:tgtEl>
                                          <p:spTgt spid="4"/>
                                        </p:tgtEl>
                                        <p:attrNameLst>
                                          <p:attrName>ppt_y</p:attrName>
                                        </p:attrNameLst>
                                      </p:cBhvr>
                                      <p:tavLst>
                                        <p:tav tm="0">
                                          <p:val>
                                            <p:strVal val="#ppt_y"/>
                                          </p:val>
                                        </p:tav>
                                        <p:tav tm="100000">
                                          <p:val>
                                            <p:strVal val="#ppt_y"/>
                                          </p:val>
                                        </p:tav>
                                      </p:tavLst>
                                    </p:anim>
                                    <p:anim calcmode="lin" valueType="num">
                                      <p:cBhvr>
                                        <p:cTn id="16" dur="500" fill="hold"/>
                                        <p:tgtEl>
                                          <p:spTgt spid="4"/>
                                        </p:tgtEl>
                                        <p:attrNameLst>
                                          <p:attrName>ppt_h</p:attrName>
                                        </p:attrNameLst>
                                      </p:cBhvr>
                                      <p:tavLst>
                                        <p:tav tm="0">
                                          <p:val>
                                            <p:strVal val="#ppt_h/10"/>
                                          </p:val>
                                        </p:tav>
                                        <p:tav tm="50000">
                                          <p:val>
                                            <p:strVal val="#ppt_h+.01"/>
                                          </p:val>
                                        </p:tav>
                                        <p:tav tm="100000">
                                          <p:val>
                                            <p:strVal val="#ppt_h"/>
                                          </p:val>
                                        </p:tav>
                                      </p:tavLst>
                                    </p:anim>
                                    <p:anim calcmode="lin" valueType="num">
                                      <p:cBhvr>
                                        <p:cTn id="17" dur="500" fill="hold"/>
                                        <p:tgtEl>
                                          <p:spTgt spid="4"/>
                                        </p:tgtEl>
                                        <p:attrNameLst>
                                          <p:attrName>ppt_w</p:attrName>
                                        </p:attrNameLst>
                                      </p:cBhvr>
                                      <p:tavLst>
                                        <p:tav tm="0">
                                          <p:val>
                                            <p:strVal val="#ppt_w/10"/>
                                          </p:val>
                                        </p:tav>
                                        <p:tav tm="50000">
                                          <p:val>
                                            <p:strVal val="#ppt_w+.01"/>
                                          </p:val>
                                        </p:tav>
                                        <p:tav tm="100000">
                                          <p:val>
                                            <p:strVal val="#ppt_w"/>
                                          </p:val>
                                        </p:tav>
                                      </p:tavLst>
                                    </p:anim>
                                    <p:animEffect transition="in" filter="fade">
                                      <p:cBhvr>
                                        <p:cTn id="18" dur="500" tmFilter="0,0; .5, 1; 1, 1"/>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Arrow: Pentagon 2">
            <a:extLst>
              <a:ext uri="{FF2B5EF4-FFF2-40B4-BE49-F238E27FC236}">
                <a16:creationId xmlns:a16="http://schemas.microsoft.com/office/drawing/2014/main" id="{C5CFE49B-09BF-468F-A4E3-EE7A59EBB335}"/>
              </a:ext>
            </a:extLst>
          </p:cNvPr>
          <p:cNvSpPr/>
          <p:nvPr/>
        </p:nvSpPr>
        <p:spPr>
          <a:xfrm>
            <a:off x="335279" y="1565684"/>
            <a:ext cx="11521440" cy="4932137"/>
          </a:xfrm>
          <a:prstGeom prst="homePlate">
            <a:avLst>
              <a:gd name="adj" fmla="val 72985"/>
            </a:avLst>
          </a:prstGeom>
          <a:solidFill>
            <a:srgbClr val="0070C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bn-IN" sz="3600" dirty="0">
              <a:latin typeface="NikoshBAN" panose="02000000000000000000" pitchFamily="2" charset="0"/>
              <a:cs typeface="NikoshBAN" panose="02000000000000000000" pitchFamily="2" charset="0"/>
            </a:endParaRPr>
          </a:p>
          <a:p>
            <a:r>
              <a:rPr lang="bn-IN" sz="3600" dirty="0">
                <a:solidFill>
                  <a:schemeClr val="tx1"/>
                </a:solidFill>
                <a:latin typeface="NikoshBAN" panose="02000000000000000000" pitchFamily="2" charset="0"/>
                <a:cs typeface="NikoshBAN" panose="02000000000000000000" pitchFamily="2" charset="0"/>
              </a:rPr>
              <a:t>শোনাঃ-</a:t>
            </a:r>
          </a:p>
          <a:p>
            <a:r>
              <a:rPr lang="bn-IN" sz="3600" dirty="0">
                <a:solidFill>
                  <a:schemeClr val="tx1"/>
                </a:solidFill>
                <a:latin typeface="NikoshBAN" panose="02000000000000000000" pitchFamily="2" charset="0"/>
                <a:cs typeface="NikoshBAN" panose="02000000000000000000" pitchFamily="2" charset="0"/>
              </a:rPr>
              <a:t>২.২.১ গল্প শুনে মূল বিষয় বুঝতে পারবে। </a:t>
            </a:r>
          </a:p>
          <a:p>
            <a:r>
              <a:rPr lang="bn-IN" sz="3600" dirty="0">
                <a:solidFill>
                  <a:schemeClr val="tx1"/>
                </a:solidFill>
                <a:latin typeface="NikoshBAN" panose="02000000000000000000" pitchFamily="2" charset="0"/>
                <a:cs typeface="NikoshBAN" panose="02000000000000000000" pitchFamily="2" charset="0"/>
              </a:rPr>
              <a:t>বলাঃ-</a:t>
            </a:r>
          </a:p>
          <a:p>
            <a:r>
              <a:rPr lang="bn-IN" sz="3600" dirty="0">
                <a:solidFill>
                  <a:schemeClr val="tx1"/>
                </a:solidFill>
                <a:latin typeface="NikoshBAN" panose="02000000000000000000" pitchFamily="2" charset="0"/>
                <a:cs typeface="NikoshBAN" panose="02000000000000000000" pitchFamily="2" charset="0"/>
              </a:rPr>
              <a:t>১.১.১ যুক্তবর্ণ সহযোগে তৈরি শব্দ স্পষ্ট ও শুদ্ধভাবে বলতে পারবে। </a:t>
            </a:r>
          </a:p>
          <a:p>
            <a:r>
              <a:rPr lang="bn-IN" sz="3600" dirty="0">
                <a:solidFill>
                  <a:schemeClr val="tx1"/>
                </a:solidFill>
                <a:latin typeface="NikoshBAN" panose="02000000000000000000" pitchFamily="2" charset="0"/>
                <a:cs typeface="NikoshBAN" panose="02000000000000000000" pitchFamily="2" charset="0"/>
              </a:rPr>
              <a:t>পড়াঃ-</a:t>
            </a:r>
          </a:p>
          <a:p>
            <a:r>
              <a:rPr lang="bn-IN" sz="3600" dirty="0">
                <a:solidFill>
                  <a:schemeClr val="tx1"/>
                </a:solidFill>
                <a:latin typeface="NikoshBAN" panose="02000000000000000000" pitchFamily="2" charset="0"/>
                <a:cs typeface="NikoshBAN" panose="02000000000000000000" pitchFamily="2" charset="0"/>
              </a:rPr>
              <a:t>১.৫.১ বিরামচিন্হ দেখে অর্থযতি ও শ্বাসযতি বজায় রেখে স্তবক সাবলীলভাবে পড়তে পারবে।</a:t>
            </a:r>
          </a:p>
          <a:p>
            <a:r>
              <a:rPr lang="bn-IN" sz="3600" dirty="0">
                <a:solidFill>
                  <a:schemeClr val="tx1"/>
                </a:solidFill>
                <a:latin typeface="NikoshBAN" panose="02000000000000000000" pitchFamily="2" charset="0"/>
                <a:cs typeface="NikoshBAN" panose="02000000000000000000" pitchFamily="2" charset="0"/>
              </a:rPr>
              <a:t>লেখাঃ-</a:t>
            </a:r>
          </a:p>
          <a:p>
            <a:r>
              <a:rPr lang="bn-IN" sz="3600" dirty="0">
                <a:solidFill>
                  <a:schemeClr val="tx1"/>
                </a:solidFill>
                <a:latin typeface="NikoshBAN" panose="02000000000000000000" pitchFamily="2" charset="0"/>
                <a:cs typeface="NikoshBAN" panose="02000000000000000000" pitchFamily="2" charset="0"/>
              </a:rPr>
              <a:t>১.৪.১ যুক্তবর্ণ ভেঙ্গে লিখতে পারবে। </a:t>
            </a:r>
          </a:p>
          <a:p>
            <a:pPr algn="ctr"/>
            <a:endParaRPr lang="en-US" sz="3600" dirty="0">
              <a:latin typeface="NikoshBAN" panose="02000000000000000000" pitchFamily="2" charset="0"/>
              <a:cs typeface="NikoshBAN" panose="02000000000000000000" pitchFamily="2" charset="0"/>
            </a:endParaRPr>
          </a:p>
        </p:txBody>
      </p:sp>
      <p:sp>
        <p:nvSpPr>
          <p:cNvPr id="2" name="Flowchart: Multidocument 1">
            <a:extLst>
              <a:ext uri="{FF2B5EF4-FFF2-40B4-BE49-F238E27FC236}">
                <a16:creationId xmlns:a16="http://schemas.microsoft.com/office/drawing/2014/main" id="{3B492A29-0E16-4639-9043-004C0BAB3B44}"/>
              </a:ext>
            </a:extLst>
          </p:cNvPr>
          <p:cNvSpPr/>
          <p:nvPr/>
        </p:nvSpPr>
        <p:spPr>
          <a:xfrm>
            <a:off x="3983180" y="360279"/>
            <a:ext cx="4225637" cy="845127"/>
          </a:xfrm>
          <a:prstGeom prst="flowChartMultidocument">
            <a:avLst/>
          </a:prstGeom>
          <a:solidFill>
            <a:srgbClr val="FFC000"/>
          </a:solidFill>
          <a:ln w="28575">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IN" sz="4800" dirty="0">
                <a:solidFill>
                  <a:schemeClr val="tx1"/>
                </a:solidFill>
                <a:latin typeface="NikoshBAN" panose="02000000000000000000" pitchFamily="2" charset="0"/>
                <a:cs typeface="NikoshBAN" panose="02000000000000000000" pitchFamily="2" charset="0"/>
              </a:rPr>
              <a:t>শিখন ফল</a:t>
            </a:r>
            <a:endParaRPr lang="en-US" sz="4800" dirty="0">
              <a:solidFill>
                <a:schemeClr val="tx1"/>
              </a:solidFill>
              <a:latin typeface="NikoshBAN" panose="02000000000000000000" pitchFamily="2" charset="0"/>
              <a:cs typeface="NikoshBAN" panose="02000000000000000000" pitchFamily="2" charset="0"/>
            </a:endParaRPr>
          </a:p>
        </p:txBody>
      </p:sp>
      <p:sp>
        <p:nvSpPr>
          <p:cNvPr id="5" name="Frame 4"/>
          <p:cNvSpPr/>
          <p:nvPr/>
        </p:nvSpPr>
        <p:spPr>
          <a:xfrm>
            <a:off x="-2" y="0"/>
            <a:ext cx="12192000" cy="6858000"/>
          </a:xfrm>
          <a:prstGeom prst="frame">
            <a:avLst>
              <a:gd name="adj1" fmla="val 2947"/>
            </a:avLst>
          </a:prstGeo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223477041"/>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000">
        <p15:prstTrans prst="wind"/>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randombar(horizont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 calcmode="lin" valueType="num">
                                      <p:cBhvr additive="base">
                                        <p:cTn id="12"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3">
                                            <p:txEl>
                                              <p:pRg st="1" end="1"/>
                                            </p:txEl>
                                          </p:spTgt>
                                        </p:tgtEl>
                                        <p:attrNameLst>
                                          <p:attrName>ppt_y</p:attrName>
                                        </p:attrNameLst>
                                      </p:cBhvr>
                                      <p:tavLst>
                                        <p:tav tm="0">
                                          <p:val>
                                            <p:strVal val="1+#ppt_h/2"/>
                                          </p:val>
                                        </p:tav>
                                        <p:tav tm="100000">
                                          <p:val>
                                            <p:strVal val="#ppt_y"/>
                                          </p:val>
                                        </p:tav>
                                      </p:tavLst>
                                    </p:anim>
                                  </p:childTnLst>
                                </p:cTn>
                              </p:par>
                              <p:par>
                                <p:cTn id="14" presetID="2" presetClass="entr" presetSubtype="4" fill="hold" nodeType="withEffect">
                                  <p:stCondLst>
                                    <p:cond delay="0"/>
                                  </p:stCondLst>
                                  <p:childTnLst>
                                    <p:set>
                                      <p:cBhvr>
                                        <p:cTn id="15" dur="1" fill="hold">
                                          <p:stCondLst>
                                            <p:cond delay="0"/>
                                          </p:stCondLst>
                                        </p:cTn>
                                        <p:tgtEl>
                                          <p:spTgt spid="3">
                                            <p:txEl>
                                              <p:pRg st="2" end="2"/>
                                            </p:txEl>
                                          </p:spTgt>
                                        </p:tgtEl>
                                        <p:attrNameLst>
                                          <p:attrName>style.visibility</p:attrName>
                                        </p:attrNameLst>
                                      </p:cBhvr>
                                      <p:to>
                                        <p:strVal val="visible"/>
                                      </p:to>
                                    </p:set>
                                    <p:anim calcmode="lin" valueType="num">
                                      <p:cBhvr additive="base">
                                        <p:cTn id="16"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7"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2" presetClass="entr" presetSubtype="4"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 calcmode="lin" valueType="num">
                                      <p:cBhvr additive="base">
                                        <p:cTn id="22"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3" dur="500" fill="hold"/>
                                        <p:tgtEl>
                                          <p:spTgt spid="3">
                                            <p:txEl>
                                              <p:pRg st="3" end="3"/>
                                            </p:txEl>
                                          </p:spTgt>
                                        </p:tgtEl>
                                        <p:attrNameLst>
                                          <p:attrName>ppt_y</p:attrName>
                                        </p:attrNameLst>
                                      </p:cBhvr>
                                      <p:tavLst>
                                        <p:tav tm="0">
                                          <p:val>
                                            <p:strVal val="1+#ppt_h/2"/>
                                          </p:val>
                                        </p:tav>
                                        <p:tav tm="100000">
                                          <p:val>
                                            <p:strVal val="#ppt_y"/>
                                          </p:val>
                                        </p:tav>
                                      </p:tavLst>
                                    </p:anim>
                                  </p:childTnLst>
                                </p:cTn>
                              </p:par>
                              <p:par>
                                <p:cTn id="24" presetID="2" presetClass="entr" presetSubtype="4" fill="hold" nodeType="withEffect">
                                  <p:stCondLst>
                                    <p:cond delay="0"/>
                                  </p:stCondLst>
                                  <p:childTnLst>
                                    <p:set>
                                      <p:cBhvr>
                                        <p:cTn id="25" dur="1" fill="hold">
                                          <p:stCondLst>
                                            <p:cond delay="0"/>
                                          </p:stCondLst>
                                        </p:cTn>
                                        <p:tgtEl>
                                          <p:spTgt spid="3">
                                            <p:txEl>
                                              <p:pRg st="4" end="4"/>
                                            </p:txEl>
                                          </p:spTgt>
                                        </p:tgtEl>
                                        <p:attrNameLst>
                                          <p:attrName>style.visibility</p:attrName>
                                        </p:attrNameLst>
                                      </p:cBhvr>
                                      <p:to>
                                        <p:strVal val="visible"/>
                                      </p:to>
                                    </p:set>
                                    <p:anim calcmode="lin" valueType="num">
                                      <p:cBhvr additive="base">
                                        <p:cTn id="26"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7"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2" presetClass="entr" presetSubtype="4" fill="hold"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 calcmode="lin" valueType="num">
                                      <p:cBhvr additive="base">
                                        <p:cTn id="32"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3" dur="500" fill="hold"/>
                                        <p:tgtEl>
                                          <p:spTgt spid="3">
                                            <p:txEl>
                                              <p:pRg st="5" end="5"/>
                                            </p:txEl>
                                          </p:spTgt>
                                        </p:tgtEl>
                                        <p:attrNameLst>
                                          <p:attrName>ppt_y</p:attrName>
                                        </p:attrNameLst>
                                      </p:cBhvr>
                                      <p:tavLst>
                                        <p:tav tm="0">
                                          <p:val>
                                            <p:strVal val="1+#ppt_h/2"/>
                                          </p:val>
                                        </p:tav>
                                        <p:tav tm="100000">
                                          <p:val>
                                            <p:strVal val="#ppt_y"/>
                                          </p:val>
                                        </p:tav>
                                      </p:tavLst>
                                    </p:anim>
                                  </p:childTnLst>
                                </p:cTn>
                              </p:par>
                              <p:par>
                                <p:cTn id="34" presetID="2" presetClass="entr" presetSubtype="4" fill="hold" nodeType="withEffect">
                                  <p:stCondLst>
                                    <p:cond delay="0"/>
                                  </p:stCondLst>
                                  <p:childTnLst>
                                    <p:set>
                                      <p:cBhvr>
                                        <p:cTn id="35" dur="1" fill="hold">
                                          <p:stCondLst>
                                            <p:cond delay="0"/>
                                          </p:stCondLst>
                                        </p:cTn>
                                        <p:tgtEl>
                                          <p:spTgt spid="3">
                                            <p:txEl>
                                              <p:pRg st="6" end="6"/>
                                            </p:txEl>
                                          </p:spTgt>
                                        </p:tgtEl>
                                        <p:attrNameLst>
                                          <p:attrName>style.visibility</p:attrName>
                                        </p:attrNameLst>
                                      </p:cBhvr>
                                      <p:to>
                                        <p:strVal val="visible"/>
                                      </p:to>
                                    </p:set>
                                    <p:anim calcmode="lin" valueType="num">
                                      <p:cBhvr additive="base">
                                        <p:cTn id="36"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2" presetClass="entr" presetSubtype="4" fill="hold" nodeType="clickEffect">
                                  <p:stCondLst>
                                    <p:cond delay="0"/>
                                  </p:stCondLst>
                                  <p:childTnLst>
                                    <p:set>
                                      <p:cBhvr>
                                        <p:cTn id="41" dur="1" fill="hold">
                                          <p:stCondLst>
                                            <p:cond delay="0"/>
                                          </p:stCondLst>
                                        </p:cTn>
                                        <p:tgtEl>
                                          <p:spTgt spid="3">
                                            <p:txEl>
                                              <p:pRg st="7" end="7"/>
                                            </p:txEl>
                                          </p:spTgt>
                                        </p:tgtEl>
                                        <p:attrNameLst>
                                          <p:attrName>style.visibility</p:attrName>
                                        </p:attrNameLst>
                                      </p:cBhvr>
                                      <p:to>
                                        <p:strVal val="visible"/>
                                      </p:to>
                                    </p:set>
                                    <p:anim calcmode="lin" valueType="num">
                                      <p:cBhvr additive="base">
                                        <p:cTn id="42"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43" dur="500" fill="hold"/>
                                        <p:tgtEl>
                                          <p:spTgt spid="3">
                                            <p:txEl>
                                              <p:pRg st="7" end="7"/>
                                            </p:txEl>
                                          </p:spTgt>
                                        </p:tgtEl>
                                        <p:attrNameLst>
                                          <p:attrName>ppt_y</p:attrName>
                                        </p:attrNameLst>
                                      </p:cBhvr>
                                      <p:tavLst>
                                        <p:tav tm="0">
                                          <p:val>
                                            <p:strVal val="1+#ppt_h/2"/>
                                          </p:val>
                                        </p:tav>
                                        <p:tav tm="100000">
                                          <p:val>
                                            <p:strVal val="#ppt_y"/>
                                          </p:val>
                                        </p:tav>
                                      </p:tavLst>
                                    </p:anim>
                                  </p:childTnLst>
                                </p:cTn>
                              </p:par>
                              <p:par>
                                <p:cTn id="44" presetID="2" presetClass="entr" presetSubtype="4" fill="hold" nodeType="withEffect">
                                  <p:stCondLst>
                                    <p:cond delay="0"/>
                                  </p:stCondLst>
                                  <p:childTnLst>
                                    <p:set>
                                      <p:cBhvr>
                                        <p:cTn id="45" dur="1" fill="hold">
                                          <p:stCondLst>
                                            <p:cond delay="0"/>
                                          </p:stCondLst>
                                        </p:cTn>
                                        <p:tgtEl>
                                          <p:spTgt spid="3">
                                            <p:txEl>
                                              <p:pRg st="8" end="8"/>
                                            </p:txEl>
                                          </p:spTgt>
                                        </p:tgtEl>
                                        <p:attrNameLst>
                                          <p:attrName>style.visibility</p:attrName>
                                        </p:attrNameLst>
                                      </p:cBhvr>
                                      <p:to>
                                        <p:strVal val="visible"/>
                                      </p:to>
                                    </p:set>
                                    <p:anim calcmode="lin" valueType="num">
                                      <p:cBhvr additive="base">
                                        <p:cTn id="46"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47" dur="500" fill="hold"/>
                                        <p:tgtEl>
                                          <p:spTgt spid="3">
                                            <p:txEl>
                                              <p:pRg st="8" end="8"/>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12192000" cy="6858000"/>
          </a:xfrm>
          <a:prstGeom prst="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Flowchart: Terminator 6">
            <a:extLst>
              <a:ext uri="{FF2B5EF4-FFF2-40B4-BE49-F238E27FC236}">
                <a16:creationId xmlns:a16="http://schemas.microsoft.com/office/drawing/2014/main" id="{65304AF5-2560-4138-A805-1037161323CC}"/>
              </a:ext>
            </a:extLst>
          </p:cNvPr>
          <p:cNvSpPr/>
          <p:nvPr/>
        </p:nvSpPr>
        <p:spPr>
          <a:xfrm>
            <a:off x="3782288" y="369721"/>
            <a:ext cx="5652657" cy="861784"/>
          </a:xfrm>
          <a:prstGeom prst="flowChartTerminator">
            <a:avLst/>
          </a:prstGeom>
          <a:solidFill>
            <a:srgbClr val="FFC000"/>
          </a:solidFill>
          <a:ln w="762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IN" sz="4800" b="1" dirty="0">
                <a:solidFill>
                  <a:schemeClr val="tx1"/>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এসো কয়েকটি ছবি দেখি</a:t>
            </a:r>
            <a:endParaRPr lang="en-US" sz="4800" b="1" dirty="0">
              <a:solidFill>
                <a:schemeClr val="tx1"/>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endParaRPr>
          </a:p>
        </p:txBody>
      </p:sp>
      <p:pic>
        <p:nvPicPr>
          <p:cNvPr id="5" name="Picture 4">
            <a:extLst>
              <a:ext uri="{FF2B5EF4-FFF2-40B4-BE49-F238E27FC236}">
                <a16:creationId xmlns:a16="http://schemas.microsoft.com/office/drawing/2014/main" id="{0FBD5A91-E27E-4377-8830-799E0DAD780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54182" y="1702006"/>
            <a:ext cx="11083635" cy="4685493"/>
          </a:xfrm>
          <a:prstGeom prst="rect">
            <a:avLst/>
          </a:prstGeom>
          <a:ln w="76200">
            <a:solidFill>
              <a:srgbClr val="C00000"/>
            </a:solidFill>
          </a:ln>
        </p:spPr>
      </p:pic>
      <p:sp>
        <p:nvSpPr>
          <p:cNvPr id="6" name="Rectangle 5"/>
          <p:cNvSpPr/>
          <p:nvPr/>
        </p:nvSpPr>
        <p:spPr>
          <a:xfrm>
            <a:off x="0" y="0"/>
            <a:ext cx="12192000" cy="6858000"/>
          </a:xfrm>
          <a:prstGeom prst="rect">
            <a:avLst/>
          </a:prstGeom>
          <a:noFill/>
          <a:ln w="155575">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6600"/>
              </a:solidFill>
            </a:endParaRPr>
          </a:p>
        </p:txBody>
      </p:sp>
    </p:spTree>
    <p:extLst>
      <p:ext uri="{BB962C8B-B14F-4D97-AF65-F5344CB8AC3E}">
        <p14:creationId xmlns:p14="http://schemas.microsoft.com/office/powerpoint/2010/main" val="28678792"/>
      </p:ext>
    </p:extLst>
  </p:cSld>
  <p:clrMapOvr>
    <a:masterClrMapping/>
  </p:clrMapOvr>
  <mc:AlternateContent xmlns:mc="http://schemas.openxmlformats.org/markup-compatibility/2006">
    <mc:Choice xmlns:p14="http://schemas.microsoft.com/office/powerpoint/2010/main" Requires="p14">
      <p:transition spd="slow" p14:dur="1500">
        <p14:window dir="ver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ircle(in)">
                                      <p:cBhvr>
                                        <p:cTn id="7"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 y="-1"/>
            <a:ext cx="12192001" cy="6858001"/>
          </a:xfrm>
          <a:prstGeom prst="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 name="Group 1"/>
          <p:cNvGrpSpPr/>
          <p:nvPr/>
        </p:nvGrpSpPr>
        <p:grpSpPr>
          <a:xfrm>
            <a:off x="831273" y="1634835"/>
            <a:ext cx="10654146" cy="4793673"/>
            <a:chOff x="318650" y="885824"/>
            <a:chExt cx="10834260" cy="5417994"/>
          </a:xfrm>
        </p:grpSpPr>
        <p:pic>
          <p:nvPicPr>
            <p:cNvPr id="3" name="Picture 2">
              <a:extLst>
                <a:ext uri="{FF2B5EF4-FFF2-40B4-BE49-F238E27FC236}">
                  <a16:creationId xmlns:a16="http://schemas.microsoft.com/office/drawing/2014/main" id="{8F3178BB-C354-40D7-983E-3CFB64D32A9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18655" y="885825"/>
              <a:ext cx="5334000" cy="2619375"/>
            </a:xfrm>
            <a:prstGeom prst="rect">
              <a:avLst/>
            </a:prstGeom>
            <a:ln w="57150" cap="sq">
              <a:solidFill>
                <a:srgbClr val="C00000"/>
              </a:solidFill>
              <a:prstDash val="solid"/>
              <a:miter lim="800000"/>
            </a:ln>
            <a:effectLst>
              <a:outerShdw blurRad="50800" dist="38100" dir="2700000" algn="tl" rotWithShape="0">
                <a:srgbClr val="000000">
                  <a:alpha val="43000"/>
                </a:srgbClr>
              </a:outerShdw>
            </a:effectLst>
          </p:spPr>
        </p:pic>
        <p:pic>
          <p:nvPicPr>
            <p:cNvPr id="7" name="Picture 6">
              <a:extLst>
                <a:ext uri="{FF2B5EF4-FFF2-40B4-BE49-F238E27FC236}">
                  <a16:creationId xmlns:a16="http://schemas.microsoft.com/office/drawing/2014/main" id="{5224EB18-154A-451F-9ED0-20A1A11CD11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18650" y="3643310"/>
              <a:ext cx="5334005" cy="2660508"/>
            </a:xfrm>
            <a:prstGeom prst="rect">
              <a:avLst/>
            </a:prstGeom>
            <a:ln w="57150" cap="sq">
              <a:solidFill>
                <a:srgbClr val="C00000"/>
              </a:solidFill>
              <a:prstDash val="solid"/>
              <a:miter lim="800000"/>
            </a:ln>
            <a:effectLst>
              <a:outerShdw blurRad="50800" dist="38100" dir="2700000" algn="tl" rotWithShape="0">
                <a:srgbClr val="000000">
                  <a:alpha val="43000"/>
                </a:srgbClr>
              </a:outerShdw>
            </a:effectLst>
          </p:spPr>
        </p:pic>
        <p:pic>
          <p:nvPicPr>
            <p:cNvPr id="11" name="Picture 10">
              <a:extLst>
                <a:ext uri="{FF2B5EF4-FFF2-40B4-BE49-F238E27FC236}">
                  <a16:creationId xmlns:a16="http://schemas.microsoft.com/office/drawing/2014/main" id="{B938BB1E-79C7-441C-A3F4-39753FA0D17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818910" y="885824"/>
              <a:ext cx="5334000" cy="2619375"/>
            </a:xfrm>
            <a:prstGeom prst="rect">
              <a:avLst/>
            </a:prstGeom>
            <a:ln w="57150" cap="sq">
              <a:solidFill>
                <a:srgbClr val="C00000"/>
              </a:solidFill>
              <a:prstDash val="solid"/>
              <a:miter lim="800000"/>
            </a:ln>
            <a:effectLst>
              <a:outerShdw blurRad="50800" dist="38100" dir="2700000" algn="tl" rotWithShape="0">
                <a:srgbClr val="000000">
                  <a:alpha val="43000"/>
                </a:srgbClr>
              </a:outerShdw>
            </a:effectLst>
          </p:spPr>
        </p:pic>
        <p:pic>
          <p:nvPicPr>
            <p:cNvPr id="13" name="Picture 12">
              <a:extLst>
                <a:ext uri="{FF2B5EF4-FFF2-40B4-BE49-F238E27FC236}">
                  <a16:creationId xmlns:a16="http://schemas.microsoft.com/office/drawing/2014/main" id="{326E32D2-02E2-45E4-A127-75E295741607}"/>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818910" y="3643310"/>
              <a:ext cx="5334000" cy="2660508"/>
            </a:xfrm>
            <a:prstGeom prst="rect">
              <a:avLst/>
            </a:prstGeom>
            <a:ln w="57150" cap="sq">
              <a:solidFill>
                <a:srgbClr val="C00000"/>
              </a:solidFill>
              <a:prstDash val="solid"/>
              <a:miter lim="800000"/>
            </a:ln>
            <a:effectLst>
              <a:outerShdw blurRad="50800" dist="38100" dir="2700000" algn="tl" rotWithShape="0">
                <a:srgbClr val="000000">
                  <a:alpha val="43000"/>
                </a:srgbClr>
              </a:outerShdw>
            </a:effectLst>
          </p:spPr>
        </p:pic>
      </p:grpSp>
      <p:sp>
        <p:nvSpPr>
          <p:cNvPr id="4" name="Rectangle 3"/>
          <p:cNvSpPr/>
          <p:nvPr/>
        </p:nvSpPr>
        <p:spPr>
          <a:xfrm>
            <a:off x="3406138" y="373206"/>
            <a:ext cx="5340930" cy="776291"/>
          </a:xfrm>
          <a:prstGeom prst="rect">
            <a:avLst/>
          </a:prstGeom>
          <a:solidFill>
            <a:srgbClr val="C00000"/>
          </a:solidFill>
          <a:ln w="762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err="1" smtClean="0">
                <a:effectLst>
                  <a:outerShdw blurRad="38100" dist="38100" dir="2700000" algn="tl">
                    <a:srgbClr val="000000">
                      <a:alpha val="43137"/>
                    </a:srgbClr>
                  </a:outerShdw>
                </a:effectLst>
              </a:rPr>
              <a:t>এসো</a:t>
            </a:r>
            <a:r>
              <a:rPr lang="en-US" sz="4000" b="1" dirty="0" smtClean="0">
                <a:effectLst>
                  <a:outerShdw blurRad="38100" dist="38100" dir="2700000" algn="tl">
                    <a:srgbClr val="000000">
                      <a:alpha val="43137"/>
                    </a:srgbClr>
                  </a:outerShdw>
                </a:effectLst>
              </a:rPr>
              <a:t> </a:t>
            </a:r>
            <a:r>
              <a:rPr lang="en-US" sz="4000" b="1" dirty="0" err="1" smtClean="0">
                <a:effectLst>
                  <a:outerShdw blurRad="38100" dist="38100" dir="2700000" algn="tl">
                    <a:srgbClr val="000000">
                      <a:alpha val="43137"/>
                    </a:srgbClr>
                  </a:outerShdw>
                </a:effectLst>
              </a:rPr>
              <a:t>আর</a:t>
            </a:r>
            <a:r>
              <a:rPr lang="en-US" sz="4000" b="1" dirty="0" smtClean="0">
                <a:effectLst>
                  <a:outerShdw blurRad="38100" dist="38100" dir="2700000" algn="tl">
                    <a:srgbClr val="000000">
                      <a:alpha val="43137"/>
                    </a:srgbClr>
                  </a:outerShdw>
                </a:effectLst>
              </a:rPr>
              <a:t> </a:t>
            </a:r>
            <a:r>
              <a:rPr lang="en-US" sz="4000" b="1" dirty="0" err="1" smtClean="0">
                <a:effectLst>
                  <a:outerShdw blurRad="38100" dist="38100" dir="2700000" algn="tl">
                    <a:srgbClr val="000000">
                      <a:alpha val="43137"/>
                    </a:srgbClr>
                  </a:outerShdw>
                </a:effectLst>
              </a:rPr>
              <a:t>কিছু</a:t>
            </a:r>
            <a:r>
              <a:rPr lang="en-US" sz="4000" b="1" dirty="0" smtClean="0">
                <a:effectLst>
                  <a:outerShdw blurRad="38100" dist="38100" dir="2700000" algn="tl">
                    <a:srgbClr val="000000">
                      <a:alpha val="43137"/>
                    </a:srgbClr>
                  </a:outerShdw>
                </a:effectLst>
              </a:rPr>
              <a:t> </a:t>
            </a:r>
            <a:r>
              <a:rPr lang="en-US" sz="4000" b="1" dirty="0" err="1" smtClean="0">
                <a:effectLst>
                  <a:outerShdw blurRad="38100" dist="38100" dir="2700000" algn="tl">
                    <a:srgbClr val="000000">
                      <a:alpha val="43137"/>
                    </a:srgbClr>
                  </a:outerShdw>
                </a:effectLst>
              </a:rPr>
              <a:t>দেখি</a:t>
            </a:r>
            <a:r>
              <a:rPr lang="en-US" sz="4000" b="1" dirty="0" smtClean="0">
                <a:effectLst>
                  <a:outerShdw blurRad="38100" dist="38100" dir="2700000" algn="tl">
                    <a:srgbClr val="000000">
                      <a:alpha val="43137"/>
                    </a:srgbClr>
                  </a:outerShdw>
                </a:effectLst>
              </a:rPr>
              <a:t>  </a:t>
            </a:r>
            <a:endParaRPr lang="en-US" sz="4000" b="1" dirty="0">
              <a:effectLst>
                <a:outerShdw blurRad="38100" dist="38100" dir="2700000" algn="tl">
                  <a:srgbClr val="000000">
                    <a:alpha val="43137"/>
                  </a:srgbClr>
                </a:outerShdw>
              </a:effectLst>
            </a:endParaRPr>
          </a:p>
        </p:txBody>
      </p:sp>
      <p:sp>
        <p:nvSpPr>
          <p:cNvPr id="9" name="Rectangle 8"/>
          <p:cNvSpPr/>
          <p:nvPr/>
        </p:nvSpPr>
        <p:spPr>
          <a:xfrm>
            <a:off x="0" y="0"/>
            <a:ext cx="12192000" cy="6858000"/>
          </a:xfrm>
          <a:prstGeom prst="rect">
            <a:avLst/>
          </a:prstGeom>
          <a:noFill/>
          <a:ln w="1555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6600"/>
              </a:solidFill>
            </a:endParaRPr>
          </a:p>
        </p:txBody>
      </p:sp>
    </p:spTree>
    <p:extLst>
      <p:ext uri="{BB962C8B-B14F-4D97-AF65-F5344CB8AC3E}">
        <p14:creationId xmlns:p14="http://schemas.microsoft.com/office/powerpoint/2010/main" val="2376839430"/>
      </p:ext>
    </p:extLst>
  </p:cSld>
  <p:clrMapOvr>
    <a:masterClrMapping/>
  </p:clrMapOvr>
  <mc:AlternateContent xmlns:mc="http://schemas.openxmlformats.org/markup-compatibility/2006">
    <mc:Choice xmlns:p14="http://schemas.microsoft.com/office/powerpoint/2010/main" Requires="p14">
      <p:transition spd="slow" p14:dur="1600">
        <p14:prism isContent="1" isInverted="1"/>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5"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2"/>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0"/>
            <a:ext cx="12192000" cy="6858000"/>
          </a:xfrm>
          <a:prstGeom prst="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Flowchart: Terminator 1">
            <a:extLst>
              <a:ext uri="{FF2B5EF4-FFF2-40B4-BE49-F238E27FC236}">
                <a16:creationId xmlns:a16="http://schemas.microsoft.com/office/drawing/2014/main" id="{C94FB1DA-36E0-4E4B-812E-0CF99C76D616}"/>
              </a:ext>
            </a:extLst>
          </p:cNvPr>
          <p:cNvSpPr/>
          <p:nvPr/>
        </p:nvSpPr>
        <p:spPr>
          <a:xfrm>
            <a:off x="3169920" y="420543"/>
            <a:ext cx="5852160" cy="1378633"/>
          </a:xfrm>
          <a:prstGeom prst="flowChartTerminator">
            <a:avLst/>
          </a:prstGeom>
          <a:solidFill>
            <a:schemeClr val="accent4"/>
          </a:solid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0" dirty="0" err="1" smtClean="0">
                <a:solidFill>
                  <a:schemeClr val="tx1"/>
                </a:solidFill>
                <a:latin typeface="NikoshBAN" panose="02000000000000000000" pitchFamily="2" charset="0"/>
                <a:cs typeface="NikoshBAN" panose="02000000000000000000" pitchFamily="2" charset="0"/>
              </a:rPr>
              <a:t>আজকের</a:t>
            </a:r>
            <a:r>
              <a:rPr lang="en-US" sz="6000" dirty="0" smtClean="0">
                <a:solidFill>
                  <a:schemeClr val="tx1"/>
                </a:solidFill>
                <a:latin typeface="NikoshBAN" panose="02000000000000000000" pitchFamily="2" charset="0"/>
                <a:cs typeface="NikoshBAN" panose="02000000000000000000" pitchFamily="2" charset="0"/>
              </a:rPr>
              <a:t> </a:t>
            </a:r>
            <a:r>
              <a:rPr lang="en-US" sz="6000" dirty="0" err="1" smtClean="0">
                <a:solidFill>
                  <a:schemeClr val="tx1"/>
                </a:solidFill>
                <a:latin typeface="NikoshBAN" panose="02000000000000000000" pitchFamily="2" charset="0"/>
                <a:cs typeface="NikoshBAN" panose="02000000000000000000" pitchFamily="2" charset="0"/>
              </a:rPr>
              <a:t>পাঠ</a:t>
            </a:r>
            <a:r>
              <a:rPr lang="en-US" sz="6000" dirty="0" smtClean="0">
                <a:solidFill>
                  <a:schemeClr val="tx1"/>
                </a:solidFill>
                <a:latin typeface="NikoshBAN" panose="02000000000000000000" pitchFamily="2" charset="0"/>
                <a:cs typeface="NikoshBAN" panose="02000000000000000000" pitchFamily="2" charset="0"/>
              </a:rPr>
              <a:t> </a:t>
            </a:r>
            <a:endParaRPr lang="en-US" sz="6000" dirty="0">
              <a:solidFill>
                <a:schemeClr val="tx1"/>
              </a:solidFill>
              <a:latin typeface="NikoshBAN" panose="02000000000000000000" pitchFamily="2" charset="0"/>
              <a:cs typeface="NikoshBAN" panose="02000000000000000000" pitchFamily="2" charset="0"/>
            </a:endParaRPr>
          </a:p>
        </p:txBody>
      </p:sp>
      <p:sp>
        <p:nvSpPr>
          <p:cNvPr id="3" name="Flowchart: Alternate Process 2">
            <a:extLst>
              <a:ext uri="{FF2B5EF4-FFF2-40B4-BE49-F238E27FC236}">
                <a16:creationId xmlns:a16="http://schemas.microsoft.com/office/drawing/2014/main" id="{EFF10FCC-1BC0-4E08-AD6A-06CE1DA31315}"/>
              </a:ext>
            </a:extLst>
          </p:cNvPr>
          <p:cNvSpPr/>
          <p:nvPr/>
        </p:nvSpPr>
        <p:spPr>
          <a:xfrm>
            <a:off x="743390" y="2618722"/>
            <a:ext cx="10705220" cy="1218987"/>
          </a:xfrm>
          <a:prstGeom prst="flowChartAlternateProcess">
            <a:avLst/>
          </a:prstGeom>
          <a:solidFill>
            <a:srgbClr val="00B0F0"/>
          </a:solid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IN" sz="6000" b="1" dirty="0">
                <a:solidFill>
                  <a:schemeClr val="tx1"/>
                </a:solidFill>
                <a:latin typeface="NikoshBAN" panose="02000000000000000000" pitchFamily="2" charset="0"/>
                <a:cs typeface="NikoshBAN" panose="02000000000000000000" pitchFamily="2" charset="0"/>
              </a:rPr>
              <a:t>মওলানা আবদুল হামিদ খান </a:t>
            </a:r>
            <a:r>
              <a:rPr lang="bn-IN" sz="6000" b="1" dirty="0" smtClean="0">
                <a:solidFill>
                  <a:schemeClr val="tx1"/>
                </a:solidFill>
                <a:latin typeface="NikoshBAN" panose="02000000000000000000" pitchFamily="2" charset="0"/>
                <a:cs typeface="NikoshBAN" panose="02000000000000000000" pitchFamily="2" charset="0"/>
              </a:rPr>
              <a:t>ভাসানী</a:t>
            </a:r>
            <a:endParaRPr lang="bn-IN" sz="4400" dirty="0">
              <a:solidFill>
                <a:schemeClr val="tx1"/>
              </a:solidFill>
              <a:latin typeface="NikoshBAN" panose="02000000000000000000" pitchFamily="2" charset="0"/>
              <a:cs typeface="NikoshBAN" panose="02000000000000000000" pitchFamily="2" charset="0"/>
            </a:endParaRPr>
          </a:p>
        </p:txBody>
      </p:sp>
      <p:sp>
        <p:nvSpPr>
          <p:cNvPr id="4" name="Rounded Rectangle 3"/>
          <p:cNvSpPr/>
          <p:nvPr/>
        </p:nvSpPr>
        <p:spPr>
          <a:xfrm>
            <a:off x="743390" y="4599708"/>
            <a:ext cx="10705220" cy="1260765"/>
          </a:xfrm>
          <a:prstGeom prst="roundRect">
            <a:avLst>
              <a:gd name="adj" fmla="val 25758"/>
            </a:avLst>
          </a:prstGeom>
          <a:solidFill>
            <a:srgbClr val="92D050"/>
          </a:solidFill>
          <a:ln w="762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bn-IN" sz="4800" b="1" dirty="0">
                <a:solidFill>
                  <a:prstClr val="black"/>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পাঠ্যাংশঃ বাংলার কৃষক</a:t>
            </a:r>
            <a:r>
              <a:rPr lang="en-US" sz="4800" b="1" dirty="0">
                <a:solidFill>
                  <a:prstClr val="black"/>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a:t>
            </a:r>
            <a:r>
              <a:rPr lang="bn-IN" sz="4800" b="1" dirty="0">
                <a:solidFill>
                  <a:prstClr val="black"/>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একটি প্রিয় নাম।</a:t>
            </a:r>
            <a:endParaRPr lang="en-US" sz="4800" b="1" dirty="0">
              <a:solidFill>
                <a:prstClr val="black"/>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endParaRPr>
          </a:p>
        </p:txBody>
      </p:sp>
      <p:sp>
        <p:nvSpPr>
          <p:cNvPr id="6" name="Rectangle 5"/>
          <p:cNvSpPr/>
          <p:nvPr/>
        </p:nvSpPr>
        <p:spPr>
          <a:xfrm>
            <a:off x="0" y="0"/>
            <a:ext cx="12192000" cy="6858000"/>
          </a:xfrm>
          <a:prstGeom prst="rect">
            <a:avLst/>
          </a:prstGeom>
          <a:noFill/>
          <a:ln w="155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6600"/>
              </a:solidFill>
            </a:endParaRPr>
          </a:p>
        </p:txBody>
      </p:sp>
    </p:spTree>
    <p:extLst>
      <p:ext uri="{BB962C8B-B14F-4D97-AF65-F5344CB8AC3E}">
        <p14:creationId xmlns:p14="http://schemas.microsoft.com/office/powerpoint/2010/main" val="3489856080"/>
      </p:ext>
    </p:extLst>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 calcmode="lin" valueType="num">
                                      <p:cBhvr>
                                        <p:cTn id="7" dur="1000" fill="hold"/>
                                        <p:tgtEl>
                                          <p:spTgt spid="3">
                                            <p:bg/>
                                          </p:spTgt>
                                        </p:tgtEl>
                                        <p:attrNameLst>
                                          <p:attrName>ppt_w</p:attrName>
                                        </p:attrNameLst>
                                      </p:cBhvr>
                                      <p:tavLst>
                                        <p:tav tm="0">
                                          <p:val>
                                            <p:fltVal val="0"/>
                                          </p:val>
                                        </p:tav>
                                        <p:tav tm="100000">
                                          <p:val>
                                            <p:strVal val="#ppt_w"/>
                                          </p:val>
                                        </p:tav>
                                      </p:tavLst>
                                    </p:anim>
                                    <p:anim calcmode="lin" valueType="num">
                                      <p:cBhvr>
                                        <p:cTn id="8" dur="1000" fill="hold"/>
                                        <p:tgtEl>
                                          <p:spTgt spid="3">
                                            <p:bg/>
                                          </p:spTgt>
                                        </p:tgtEl>
                                        <p:attrNameLst>
                                          <p:attrName>ppt_h</p:attrName>
                                        </p:attrNameLst>
                                      </p:cBhvr>
                                      <p:tavLst>
                                        <p:tav tm="0">
                                          <p:val>
                                            <p:fltVal val="0"/>
                                          </p:val>
                                        </p:tav>
                                        <p:tav tm="100000">
                                          <p:val>
                                            <p:strVal val="#ppt_h"/>
                                          </p:val>
                                        </p:tav>
                                      </p:tavLst>
                                    </p:anim>
                                    <p:anim calcmode="lin" valueType="num">
                                      <p:cBhvr>
                                        <p:cTn id="9" dur="1000" fill="hold"/>
                                        <p:tgtEl>
                                          <p:spTgt spid="3">
                                            <p:bg/>
                                          </p:spTgt>
                                        </p:tgtEl>
                                        <p:attrNameLst>
                                          <p:attrName>style.rotation</p:attrName>
                                        </p:attrNameLst>
                                      </p:cBhvr>
                                      <p:tavLst>
                                        <p:tav tm="0">
                                          <p:val>
                                            <p:fltVal val="90"/>
                                          </p:val>
                                        </p:tav>
                                        <p:tav tm="100000">
                                          <p:val>
                                            <p:fltVal val="0"/>
                                          </p:val>
                                        </p:tav>
                                      </p:tavLst>
                                    </p:anim>
                                    <p:animEffect transition="in" filter="fade">
                                      <p:cBhvr>
                                        <p:cTn id="10" dur="1000"/>
                                        <p:tgtEl>
                                          <p:spTgt spid="3">
                                            <p:bg/>
                                          </p:spTgt>
                                        </p:tgtEl>
                                      </p:cBhvr>
                                    </p:animEffect>
                                  </p:childTnLst>
                                </p:cTn>
                              </p:par>
                            </p:childTnLst>
                          </p:cTn>
                        </p:par>
                      </p:childTnLst>
                    </p:cTn>
                  </p:par>
                  <p:par>
                    <p:cTn id="11" fill="hold">
                      <p:stCondLst>
                        <p:cond delay="indefinite"/>
                      </p:stCondLst>
                      <p:childTnLst>
                        <p:par>
                          <p:cTn id="12" fill="hold">
                            <p:stCondLst>
                              <p:cond delay="0"/>
                            </p:stCondLst>
                            <p:childTnLst>
                              <p:par>
                                <p:cTn id="13" presetID="31" presetClass="entr" presetSubtype="0" fill="hold" grpId="0" nodeType="clickEffect">
                                  <p:stCondLst>
                                    <p:cond delay="0"/>
                                  </p:stCondLst>
                                  <p:childTnLst>
                                    <p:set>
                                      <p:cBhvr>
                                        <p:cTn id="14" dur="1" fill="hold">
                                          <p:stCondLst>
                                            <p:cond delay="0"/>
                                          </p:stCondLst>
                                        </p:cTn>
                                        <p:tgtEl>
                                          <p:spTgt spid="3">
                                            <p:txEl>
                                              <p:pRg st="0" end="0"/>
                                            </p:txEl>
                                          </p:spTgt>
                                        </p:tgtEl>
                                        <p:attrNameLst>
                                          <p:attrName>style.visibility</p:attrName>
                                        </p:attrNameLst>
                                      </p:cBhvr>
                                      <p:to>
                                        <p:strVal val="visible"/>
                                      </p:to>
                                    </p:set>
                                    <p:anim calcmode="lin" valueType="num">
                                      <p:cBhvr>
                                        <p:cTn id="15" dur="1000" fill="hold"/>
                                        <p:tgtEl>
                                          <p:spTgt spid="3">
                                            <p:txEl>
                                              <p:pRg st="0" end="0"/>
                                            </p:txEl>
                                          </p:spTgt>
                                        </p:tgtEl>
                                        <p:attrNameLst>
                                          <p:attrName>ppt_w</p:attrName>
                                        </p:attrNameLst>
                                      </p:cBhvr>
                                      <p:tavLst>
                                        <p:tav tm="0">
                                          <p:val>
                                            <p:fltVal val="0"/>
                                          </p:val>
                                        </p:tav>
                                        <p:tav tm="100000">
                                          <p:val>
                                            <p:strVal val="#ppt_w"/>
                                          </p:val>
                                        </p:tav>
                                      </p:tavLst>
                                    </p:anim>
                                    <p:anim calcmode="lin" valueType="num">
                                      <p:cBhvr>
                                        <p:cTn id="16" dur="1000" fill="hold"/>
                                        <p:tgtEl>
                                          <p:spTgt spid="3">
                                            <p:txEl>
                                              <p:pRg st="0" end="0"/>
                                            </p:txEl>
                                          </p:spTgt>
                                        </p:tgtEl>
                                        <p:attrNameLst>
                                          <p:attrName>ppt_h</p:attrName>
                                        </p:attrNameLst>
                                      </p:cBhvr>
                                      <p:tavLst>
                                        <p:tav tm="0">
                                          <p:val>
                                            <p:fltVal val="0"/>
                                          </p:val>
                                        </p:tav>
                                        <p:tav tm="100000">
                                          <p:val>
                                            <p:strVal val="#ppt_h"/>
                                          </p:val>
                                        </p:tav>
                                      </p:tavLst>
                                    </p:anim>
                                    <p:anim calcmode="lin" valueType="num">
                                      <p:cBhvr>
                                        <p:cTn id="17" dur="1000" fill="hold"/>
                                        <p:tgtEl>
                                          <p:spTgt spid="3">
                                            <p:txEl>
                                              <p:pRg st="0" end="0"/>
                                            </p:txEl>
                                          </p:spTgt>
                                        </p:tgtEl>
                                        <p:attrNameLst>
                                          <p:attrName>style.rotation</p:attrName>
                                        </p:attrNameLst>
                                      </p:cBhvr>
                                      <p:tavLst>
                                        <p:tav tm="0">
                                          <p:val>
                                            <p:fltVal val="90"/>
                                          </p:val>
                                        </p:tav>
                                        <p:tav tm="100000">
                                          <p:val>
                                            <p:fltVal val="0"/>
                                          </p:val>
                                        </p:tav>
                                      </p:tavLst>
                                    </p:anim>
                                    <p:animEffect transition="in" filter="fade">
                                      <p:cBhvr>
                                        <p:cTn id="18" dur="1000"/>
                                        <p:tgtEl>
                                          <p:spTgt spid="3">
                                            <p:txEl>
                                              <p:pRg st="0" end="0"/>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31" presetClass="entr" presetSubtype="0" fill="hold" grpId="0" nodeType="clickEffect">
                                  <p:stCondLst>
                                    <p:cond delay="0"/>
                                  </p:stCondLst>
                                  <p:childTnLst>
                                    <p:set>
                                      <p:cBhvr>
                                        <p:cTn id="22" dur="1" fill="hold">
                                          <p:stCondLst>
                                            <p:cond delay="0"/>
                                          </p:stCondLst>
                                        </p:cTn>
                                        <p:tgtEl>
                                          <p:spTgt spid="4"/>
                                        </p:tgtEl>
                                        <p:attrNameLst>
                                          <p:attrName>style.visibility</p:attrName>
                                        </p:attrNameLst>
                                      </p:cBhvr>
                                      <p:to>
                                        <p:strVal val="visible"/>
                                      </p:to>
                                    </p:set>
                                    <p:anim calcmode="lin" valueType="num">
                                      <p:cBhvr>
                                        <p:cTn id="23" dur="1000" fill="hold"/>
                                        <p:tgtEl>
                                          <p:spTgt spid="4"/>
                                        </p:tgtEl>
                                        <p:attrNameLst>
                                          <p:attrName>ppt_w</p:attrName>
                                        </p:attrNameLst>
                                      </p:cBhvr>
                                      <p:tavLst>
                                        <p:tav tm="0">
                                          <p:val>
                                            <p:fltVal val="0"/>
                                          </p:val>
                                        </p:tav>
                                        <p:tav tm="100000">
                                          <p:val>
                                            <p:strVal val="#ppt_w"/>
                                          </p:val>
                                        </p:tav>
                                      </p:tavLst>
                                    </p:anim>
                                    <p:anim calcmode="lin" valueType="num">
                                      <p:cBhvr>
                                        <p:cTn id="24" dur="1000" fill="hold"/>
                                        <p:tgtEl>
                                          <p:spTgt spid="4"/>
                                        </p:tgtEl>
                                        <p:attrNameLst>
                                          <p:attrName>ppt_h</p:attrName>
                                        </p:attrNameLst>
                                      </p:cBhvr>
                                      <p:tavLst>
                                        <p:tav tm="0">
                                          <p:val>
                                            <p:fltVal val="0"/>
                                          </p:val>
                                        </p:tav>
                                        <p:tav tm="100000">
                                          <p:val>
                                            <p:strVal val="#ppt_h"/>
                                          </p:val>
                                        </p:tav>
                                      </p:tavLst>
                                    </p:anim>
                                    <p:anim calcmode="lin" valueType="num">
                                      <p:cBhvr>
                                        <p:cTn id="25" dur="1000" fill="hold"/>
                                        <p:tgtEl>
                                          <p:spTgt spid="4"/>
                                        </p:tgtEl>
                                        <p:attrNameLst>
                                          <p:attrName>style.rotation</p:attrName>
                                        </p:attrNameLst>
                                      </p:cBhvr>
                                      <p:tavLst>
                                        <p:tav tm="0">
                                          <p:val>
                                            <p:fltVal val="90"/>
                                          </p:val>
                                        </p:tav>
                                        <p:tav tm="100000">
                                          <p:val>
                                            <p:fltVal val="0"/>
                                          </p:val>
                                        </p:tav>
                                      </p:tavLst>
                                    </p:anim>
                                    <p:animEffect transition="in" filter="fade">
                                      <p:cBhvr>
                                        <p:cTn id="26"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P spid="4"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13854"/>
            <a:ext cx="12192000" cy="6871854"/>
          </a:xfrm>
          <a:prstGeom prst="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 name="Group 1"/>
          <p:cNvGrpSpPr/>
          <p:nvPr/>
        </p:nvGrpSpPr>
        <p:grpSpPr>
          <a:xfrm>
            <a:off x="1004455" y="1188026"/>
            <a:ext cx="10183090" cy="2995705"/>
            <a:chOff x="7736" y="235527"/>
            <a:chExt cx="12184264" cy="3605305"/>
          </a:xfrm>
        </p:grpSpPr>
        <p:pic>
          <p:nvPicPr>
            <p:cNvPr id="7" name="Picture 6">
              <a:extLst>
                <a:ext uri="{FF2B5EF4-FFF2-40B4-BE49-F238E27FC236}">
                  <a16:creationId xmlns:a16="http://schemas.microsoft.com/office/drawing/2014/main" id="{C8CA5843-D17B-435B-9D5D-8F536F60841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736" y="235527"/>
              <a:ext cx="5967369" cy="360530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3" name="Picture 2">
              <a:extLst>
                <a:ext uri="{FF2B5EF4-FFF2-40B4-BE49-F238E27FC236}">
                  <a16:creationId xmlns:a16="http://schemas.microsoft.com/office/drawing/2014/main" id="{C15DC898-A252-4B44-AEE0-89BBE5295A3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69018" y="235527"/>
              <a:ext cx="6022982" cy="3605304"/>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grpSp>
      <p:sp>
        <p:nvSpPr>
          <p:cNvPr id="6" name="Flowchart: Alternate Process 5">
            <a:extLst>
              <a:ext uri="{FF2B5EF4-FFF2-40B4-BE49-F238E27FC236}">
                <a16:creationId xmlns:a16="http://schemas.microsoft.com/office/drawing/2014/main" id="{F8D1DB28-03F7-4479-BEB3-BB9A31847967}"/>
              </a:ext>
            </a:extLst>
          </p:cNvPr>
          <p:cNvSpPr/>
          <p:nvPr/>
        </p:nvSpPr>
        <p:spPr>
          <a:xfrm>
            <a:off x="746211" y="4415794"/>
            <a:ext cx="10699578" cy="2088914"/>
          </a:xfrm>
          <a:prstGeom prst="flowChartAlternateProcess">
            <a:avLst/>
          </a:prstGeom>
          <a:solidFill>
            <a:schemeClr val="accent2">
              <a:lumMod val="60000"/>
              <a:lumOff val="40000"/>
            </a:schemeClr>
          </a:solidFill>
          <a:ln w="28575">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IN" sz="3600" dirty="0">
                <a:solidFill>
                  <a:schemeClr val="tx1"/>
                </a:solidFill>
                <a:latin typeface="NikoshBAN" panose="02000000000000000000" pitchFamily="2" charset="0"/>
                <a:cs typeface="NikoshBAN" panose="02000000000000000000" pitchFamily="2" charset="0"/>
              </a:rPr>
              <a:t>বাংলার কৃষক-মজুর-শ্রমিকের অতি আপনজন, মওলানা আবদুল হামিদ খান ভাসানী। চিরকাল নির্যাতিত, নিপীড়িত মানুষের কাছাকাছি এসে দাঁড়িয়েছেন তিনি। মজলুম মানুষের সুখে-দুঃখে কাঁধে কাঁধ মিলিয়ে তাদের কথা বলেছেন। সংগ্রাম করেছেন। এজন্য তিনি মজলুম জননেতা। </a:t>
            </a:r>
            <a:endParaRPr lang="en-US" sz="3600" dirty="0">
              <a:solidFill>
                <a:schemeClr val="tx1"/>
              </a:solidFill>
              <a:latin typeface="NikoshBAN" panose="02000000000000000000" pitchFamily="2" charset="0"/>
              <a:cs typeface="NikoshBAN" panose="02000000000000000000" pitchFamily="2" charset="0"/>
            </a:endParaRPr>
          </a:p>
        </p:txBody>
      </p:sp>
      <p:sp>
        <p:nvSpPr>
          <p:cNvPr id="8" name="Rectangle 7"/>
          <p:cNvSpPr/>
          <p:nvPr/>
        </p:nvSpPr>
        <p:spPr>
          <a:xfrm>
            <a:off x="2507673" y="348787"/>
            <a:ext cx="6948055" cy="588818"/>
          </a:xfrm>
          <a:prstGeom prst="rect">
            <a:avLst/>
          </a:prstGeom>
          <a:noFill/>
          <a:ln>
            <a:noFill/>
          </a:ln>
        </p:spPr>
        <p:style>
          <a:lnRef idx="0">
            <a:scrgbClr r="0" g="0" b="0"/>
          </a:lnRef>
          <a:fillRef idx="0">
            <a:scrgbClr r="0" g="0" b="0"/>
          </a:fillRef>
          <a:effectRef idx="0">
            <a:scrgbClr r="0" g="0" b="0"/>
          </a:effectRef>
          <a:fontRef idx="minor">
            <a:schemeClr val="dk1"/>
          </a:fontRef>
        </p:style>
        <p:txBody>
          <a:bodyPr rtlCol="0" anchor="ctr"/>
          <a:lstStyle/>
          <a:p>
            <a:pPr algn="ctr"/>
            <a:r>
              <a:rPr lang="en-US" sz="3600" b="1" dirty="0" err="1" smtClean="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rPr>
              <a:t>ছবি</a:t>
            </a:r>
            <a:r>
              <a:rPr lang="en-US" sz="3600" b="1" dirty="0" smtClean="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rPr>
              <a:t> </a:t>
            </a:r>
            <a:r>
              <a:rPr lang="en-US" sz="3600" b="1" dirty="0" err="1" smtClean="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rPr>
              <a:t>দেখে</a:t>
            </a:r>
            <a:r>
              <a:rPr lang="en-US" sz="3600" b="1" dirty="0" smtClean="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rPr>
              <a:t> </a:t>
            </a:r>
            <a:r>
              <a:rPr lang="en-US" sz="3600" b="1" dirty="0" err="1" smtClean="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rPr>
              <a:t>পাঠ্যাংশ</a:t>
            </a:r>
            <a:r>
              <a:rPr lang="en-US" sz="3600" b="1" dirty="0" smtClean="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rPr>
              <a:t> </a:t>
            </a:r>
            <a:r>
              <a:rPr lang="en-US" sz="3600" b="1" dirty="0" err="1" smtClean="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rPr>
              <a:t>মিলিয়ে</a:t>
            </a:r>
            <a:r>
              <a:rPr lang="en-US" sz="3600" b="1" dirty="0" smtClean="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rPr>
              <a:t> </a:t>
            </a:r>
            <a:r>
              <a:rPr lang="en-US" sz="3600" b="1" dirty="0" err="1" smtClean="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rPr>
              <a:t>নেই</a:t>
            </a:r>
            <a:r>
              <a:rPr lang="en-US" sz="3600" b="1" dirty="0" smtClean="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rPr>
              <a:t> </a:t>
            </a:r>
            <a:endParaRPr lang="en-US" sz="3600" b="1"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endParaRPr>
          </a:p>
        </p:txBody>
      </p:sp>
      <p:sp>
        <p:nvSpPr>
          <p:cNvPr id="11" name="Frame 10"/>
          <p:cNvSpPr/>
          <p:nvPr/>
        </p:nvSpPr>
        <p:spPr>
          <a:xfrm>
            <a:off x="0" y="0"/>
            <a:ext cx="12192000" cy="6858000"/>
          </a:xfrm>
          <a:prstGeom prst="frame">
            <a:avLst>
              <a:gd name="adj1" fmla="val 2868"/>
            </a:avLst>
          </a:prstGeom>
          <a:solidFill>
            <a:srgbClr val="FFFF00"/>
          </a:solidFill>
          <a:ln>
            <a:solidFill>
              <a:srgbClr val="00B0F0"/>
            </a:solidFill>
          </a:ln>
          <a:scene3d>
            <a:camera prst="orthographicFront"/>
            <a:lightRig rig="threePt" dir="t"/>
          </a:scene3d>
          <a:sp3d>
            <a:bevelT prst="slop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Tree>
    <p:extLst>
      <p:ext uri="{BB962C8B-B14F-4D97-AF65-F5344CB8AC3E}">
        <p14:creationId xmlns:p14="http://schemas.microsoft.com/office/powerpoint/2010/main" val="4067728884"/>
      </p:ext>
    </p:extLst>
  </p:cSld>
  <p:clrMapOvr>
    <a:masterClrMapping/>
  </p:clrMapOvr>
  <mc:AlternateContent xmlns:mc="http://schemas.openxmlformats.org/markup-compatibility/2006">
    <mc:Choice xmlns:p14="http://schemas.microsoft.com/office/powerpoint/2010/main" Requires="p14">
      <p:transition spd="slow" p14:dur="1400">
        <p14:doors dir="ver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7"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900" decel="100000" fill="hold"/>
                                        <p:tgtEl>
                                          <p:spTgt spid="2"/>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childTnLst>
                    </p:cTn>
                  </p:par>
                  <p:par>
                    <p:cTn id="11" fill="hold">
                      <p:stCondLst>
                        <p:cond delay="indefinite"/>
                      </p:stCondLst>
                      <p:childTnLst>
                        <p:par>
                          <p:cTn id="12" fill="hold">
                            <p:stCondLst>
                              <p:cond delay="0"/>
                            </p:stCondLst>
                            <p:childTnLst>
                              <p:par>
                                <p:cTn id="13" presetID="30"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800" decel="100000"/>
                                        <p:tgtEl>
                                          <p:spTgt spid="6"/>
                                        </p:tgtEl>
                                      </p:cBhvr>
                                    </p:animEffect>
                                    <p:anim calcmode="lin" valueType="num">
                                      <p:cBhvr>
                                        <p:cTn id="16" dur="800" decel="100000" fill="hold"/>
                                        <p:tgtEl>
                                          <p:spTgt spid="6"/>
                                        </p:tgtEl>
                                        <p:attrNameLst>
                                          <p:attrName>style.rotation</p:attrName>
                                        </p:attrNameLst>
                                      </p:cBhvr>
                                      <p:tavLst>
                                        <p:tav tm="0">
                                          <p:val>
                                            <p:fltVal val="-90"/>
                                          </p:val>
                                        </p:tav>
                                        <p:tav tm="100000">
                                          <p:val>
                                            <p:fltVal val="0"/>
                                          </p:val>
                                        </p:tav>
                                      </p:tavLst>
                                    </p:anim>
                                    <p:anim calcmode="lin" valueType="num">
                                      <p:cBhvr>
                                        <p:cTn id="17" dur="800" decel="100000" fill="hold"/>
                                        <p:tgtEl>
                                          <p:spTgt spid="6"/>
                                        </p:tgtEl>
                                        <p:attrNameLst>
                                          <p:attrName>ppt_x</p:attrName>
                                        </p:attrNameLst>
                                      </p:cBhvr>
                                      <p:tavLst>
                                        <p:tav tm="0">
                                          <p:val>
                                            <p:strVal val="#ppt_x+0.4"/>
                                          </p:val>
                                        </p:tav>
                                        <p:tav tm="100000">
                                          <p:val>
                                            <p:strVal val="#ppt_x-0.05"/>
                                          </p:val>
                                        </p:tav>
                                      </p:tavLst>
                                    </p:anim>
                                    <p:anim calcmode="lin" valueType="num">
                                      <p:cBhvr>
                                        <p:cTn id="18" dur="800" decel="100000" fill="hold"/>
                                        <p:tgtEl>
                                          <p:spTgt spid="6"/>
                                        </p:tgtEl>
                                        <p:attrNameLst>
                                          <p:attrName>ppt_y</p:attrName>
                                        </p:attrNameLst>
                                      </p:cBhvr>
                                      <p:tavLst>
                                        <p:tav tm="0">
                                          <p:val>
                                            <p:strVal val="#ppt_y-0.4"/>
                                          </p:val>
                                        </p:tav>
                                        <p:tav tm="100000">
                                          <p:val>
                                            <p:strVal val="#ppt_y+0.1"/>
                                          </p:val>
                                        </p:tav>
                                      </p:tavLst>
                                    </p:anim>
                                    <p:anim calcmode="lin" valueType="num">
                                      <p:cBhvr>
                                        <p:cTn id="19" dur="200" accel="100000" fill="hold">
                                          <p:stCondLst>
                                            <p:cond delay="800"/>
                                          </p:stCondLst>
                                        </p:cTn>
                                        <p:tgtEl>
                                          <p:spTgt spid="6"/>
                                        </p:tgtEl>
                                        <p:attrNameLst>
                                          <p:attrName>ppt_x</p:attrName>
                                        </p:attrNameLst>
                                      </p:cBhvr>
                                      <p:tavLst>
                                        <p:tav tm="0">
                                          <p:val>
                                            <p:strVal val="#ppt_x-0.05"/>
                                          </p:val>
                                        </p:tav>
                                        <p:tav tm="100000">
                                          <p:val>
                                            <p:strVal val="#ppt_x"/>
                                          </p:val>
                                        </p:tav>
                                      </p:tavLst>
                                    </p:anim>
                                    <p:anim calcmode="lin" valueType="num">
                                      <p:cBhvr>
                                        <p:cTn id="20" dur="200" accel="100000" fill="hold">
                                          <p:stCondLst>
                                            <p:cond delay="800"/>
                                          </p:stCondLst>
                                        </p:cTn>
                                        <p:tgtEl>
                                          <p:spTgt spid="6"/>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 y="0"/>
            <a:ext cx="12192001" cy="6858000"/>
          </a:xfrm>
          <a:prstGeom prst="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4C9A6E3E-7C1F-4900-BE10-2EC86EDF1B6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11035" y="1281543"/>
            <a:ext cx="8769928" cy="3255818"/>
          </a:xfrm>
          <a:prstGeom prst="rect">
            <a:avLst/>
          </a:prstGeom>
          <a:solidFill>
            <a:schemeClr val="accent6">
              <a:lumMod val="60000"/>
              <a:lumOff val="40000"/>
            </a:schemeClr>
          </a:solidFill>
          <a:ln w="57150">
            <a:solidFill>
              <a:schemeClr val="tx1"/>
            </a:solidFill>
          </a:ln>
        </p:spPr>
      </p:pic>
      <p:sp>
        <p:nvSpPr>
          <p:cNvPr id="14" name="Flowchart: Alternate Process 13">
            <a:extLst>
              <a:ext uri="{FF2B5EF4-FFF2-40B4-BE49-F238E27FC236}">
                <a16:creationId xmlns:a16="http://schemas.microsoft.com/office/drawing/2014/main" id="{D8342709-79A3-4252-AEB8-FE8A580D59E2}"/>
              </a:ext>
            </a:extLst>
          </p:cNvPr>
          <p:cNvSpPr/>
          <p:nvPr/>
        </p:nvSpPr>
        <p:spPr>
          <a:xfrm>
            <a:off x="505690" y="4779817"/>
            <a:ext cx="11180618" cy="1835727"/>
          </a:xfrm>
          <a:prstGeom prst="flowChartAlternateProcess">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IN" sz="3600" dirty="0">
                <a:solidFill>
                  <a:schemeClr val="tx1"/>
                </a:solidFill>
                <a:latin typeface="NikoshBAN" panose="02000000000000000000" pitchFamily="2" charset="0"/>
                <a:cs typeface="NikoshBAN" panose="02000000000000000000" pitchFamily="2" charset="0"/>
              </a:rPr>
              <a:t>সিরাজগঞ্জের ধানগড়া গ্রামের এক দরিদ্র কৃষক পরিবার। এ পরিবারে আবদুল হামিদ খানের জন্ম হয় ১৮৮০ সালে। তাঁর বাবার নাম হাজী শরাফত আলী খান। মায়ের নাম মোসাম্মৎ মজিরন বিবি। অল্প বয়সেই তিনি পিতৃমাতৃহীন হন।</a:t>
            </a:r>
            <a:endParaRPr lang="en-US" sz="2800" dirty="0">
              <a:solidFill>
                <a:schemeClr val="tx1"/>
              </a:solidFill>
              <a:latin typeface="NikoshBAN" panose="02000000000000000000" pitchFamily="2" charset="0"/>
              <a:cs typeface="NikoshBAN" panose="02000000000000000000" pitchFamily="2" charset="0"/>
            </a:endParaRPr>
          </a:p>
        </p:txBody>
      </p:sp>
      <p:sp>
        <p:nvSpPr>
          <p:cNvPr id="8" name="Rectangle 7"/>
          <p:cNvSpPr/>
          <p:nvPr/>
        </p:nvSpPr>
        <p:spPr>
          <a:xfrm>
            <a:off x="2507673" y="348787"/>
            <a:ext cx="6948055" cy="588818"/>
          </a:xfrm>
          <a:prstGeom prst="rect">
            <a:avLst/>
          </a:prstGeom>
          <a:noFill/>
          <a:ln>
            <a:noFill/>
          </a:ln>
        </p:spPr>
        <p:style>
          <a:lnRef idx="0">
            <a:scrgbClr r="0" g="0" b="0"/>
          </a:lnRef>
          <a:fillRef idx="0">
            <a:scrgbClr r="0" g="0" b="0"/>
          </a:fillRef>
          <a:effectRef idx="0">
            <a:scrgbClr r="0" g="0" b="0"/>
          </a:effectRef>
          <a:fontRef idx="minor">
            <a:schemeClr val="dk1"/>
          </a:fontRef>
        </p:style>
        <p:txBody>
          <a:bodyPr rtlCol="0" anchor="ctr"/>
          <a:lstStyle/>
          <a:p>
            <a:pPr algn="ctr"/>
            <a:r>
              <a:rPr lang="en-US" sz="3600" b="1" dirty="0" err="1" smtClean="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rPr>
              <a:t>ছবি</a:t>
            </a:r>
            <a:r>
              <a:rPr lang="en-US" sz="3600" b="1" dirty="0" smtClean="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rPr>
              <a:t> </a:t>
            </a:r>
            <a:r>
              <a:rPr lang="en-US" sz="3600" b="1" dirty="0" err="1" smtClean="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rPr>
              <a:t>দেখে</a:t>
            </a:r>
            <a:r>
              <a:rPr lang="en-US" sz="3600" b="1" dirty="0" smtClean="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rPr>
              <a:t> </a:t>
            </a:r>
            <a:r>
              <a:rPr lang="en-US" sz="3600" b="1" dirty="0" err="1" smtClean="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rPr>
              <a:t>পাঠ্যাংশ</a:t>
            </a:r>
            <a:r>
              <a:rPr lang="en-US" sz="3600" b="1" dirty="0" smtClean="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rPr>
              <a:t> </a:t>
            </a:r>
            <a:r>
              <a:rPr lang="en-US" sz="3600" b="1" dirty="0" err="1" smtClean="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rPr>
              <a:t>মিলিয়ে</a:t>
            </a:r>
            <a:r>
              <a:rPr lang="en-US" sz="3600" b="1" dirty="0" smtClean="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rPr>
              <a:t> </a:t>
            </a:r>
            <a:r>
              <a:rPr lang="en-US" sz="3600" b="1" dirty="0" err="1" smtClean="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rPr>
              <a:t>নেই</a:t>
            </a:r>
            <a:r>
              <a:rPr lang="en-US" sz="3600" b="1" dirty="0" smtClean="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rPr>
              <a:t> </a:t>
            </a:r>
            <a:endParaRPr lang="en-US" sz="3600" b="1"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endParaRPr>
          </a:p>
        </p:txBody>
      </p:sp>
      <p:sp>
        <p:nvSpPr>
          <p:cNvPr id="9" name="Frame 8"/>
          <p:cNvSpPr/>
          <p:nvPr/>
        </p:nvSpPr>
        <p:spPr>
          <a:xfrm>
            <a:off x="0" y="0"/>
            <a:ext cx="12192000" cy="6858000"/>
          </a:xfrm>
          <a:prstGeom prst="frame">
            <a:avLst>
              <a:gd name="adj1" fmla="val 2640"/>
            </a:avLst>
          </a:prstGeom>
          <a:ln/>
        </p:spPr>
        <p:style>
          <a:lnRef idx="1">
            <a:schemeClr val="accent2"/>
          </a:lnRef>
          <a:fillRef idx="3">
            <a:schemeClr val="accent2"/>
          </a:fillRef>
          <a:effectRef idx="2">
            <a:schemeClr val="accent2"/>
          </a:effectRef>
          <a:fontRef idx="minor">
            <a:schemeClr val="lt1"/>
          </a:fontRef>
        </p:style>
        <p:txBody>
          <a:bodyPr rtlCol="0" anchor="ctr">
            <a:sp3d extrusionH="57150">
              <a:bevelT w="38100" h="38100" prst="angle"/>
            </a:sp3d>
          </a:bodyPr>
          <a:lstStyle/>
          <a:p>
            <a:pPr algn="ctr"/>
            <a:endParaRPr lang="en-US">
              <a:solidFill>
                <a:schemeClr val="tx1"/>
              </a:solidFill>
            </a:endParaRPr>
          </a:p>
        </p:txBody>
      </p:sp>
    </p:spTree>
    <p:extLst>
      <p:ext uri="{BB962C8B-B14F-4D97-AF65-F5344CB8AC3E}">
        <p14:creationId xmlns:p14="http://schemas.microsoft.com/office/powerpoint/2010/main" val="2797698770"/>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ageCurlDoubl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childTnLst>
                    </p:cTn>
                  </p:par>
                  <p:par>
                    <p:cTn id="10" fill="hold">
                      <p:stCondLst>
                        <p:cond delay="indefinite"/>
                      </p:stCondLst>
                      <p:childTnLst>
                        <p:par>
                          <p:cTn id="11" fill="hold">
                            <p:stCondLst>
                              <p:cond delay="0"/>
                            </p:stCondLst>
                            <p:childTnLst>
                              <p:par>
                                <p:cTn id="12" presetID="31" presetClass="entr" presetSubtype="0" fill="hold" grpId="0" nodeType="clickEffect">
                                  <p:stCondLst>
                                    <p:cond delay="0"/>
                                  </p:stCondLst>
                                  <p:childTnLst>
                                    <p:set>
                                      <p:cBhvr>
                                        <p:cTn id="13" dur="1" fill="hold">
                                          <p:stCondLst>
                                            <p:cond delay="0"/>
                                          </p:stCondLst>
                                        </p:cTn>
                                        <p:tgtEl>
                                          <p:spTgt spid="14"/>
                                        </p:tgtEl>
                                        <p:attrNameLst>
                                          <p:attrName>style.visibility</p:attrName>
                                        </p:attrNameLst>
                                      </p:cBhvr>
                                      <p:to>
                                        <p:strVal val="visible"/>
                                      </p:to>
                                    </p:set>
                                    <p:anim calcmode="lin" valueType="num">
                                      <p:cBhvr>
                                        <p:cTn id="14" dur="1000" fill="hold"/>
                                        <p:tgtEl>
                                          <p:spTgt spid="14"/>
                                        </p:tgtEl>
                                        <p:attrNameLst>
                                          <p:attrName>ppt_w</p:attrName>
                                        </p:attrNameLst>
                                      </p:cBhvr>
                                      <p:tavLst>
                                        <p:tav tm="0">
                                          <p:val>
                                            <p:fltVal val="0"/>
                                          </p:val>
                                        </p:tav>
                                        <p:tav tm="100000">
                                          <p:val>
                                            <p:strVal val="#ppt_w"/>
                                          </p:val>
                                        </p:tav>
                                      </p:tavLst>
                                    </p:anim>
                                    <p:anim calcmode="lin" valueType="num">
                                      <p:cBhvr>
                                        <p:cTn id="15" dur="1000" fill="hold"/>
                                        <p:tgtEl>
                                          <p:spTgt spid="14"/>
                                        </p:tgtEl>
                                        <p:attrNameLst>
                                          <p:attrName>ppt_h</p:attrName>
                                        </p:attrNameLst>
                                      </p:cBhvr>
                                      <p:tavLst>
                                        <p:tav tm="0">
                                          <p:val>
                                            <p:fltVal val="0"/>
                                          </p:val>
                                        </p:tav>
                                        <p:tav tm="100000">
                                          <p:val>
                                            <p:strVal val="#ppt_h"/>
                                          </p:val>
                                        </p:tav>
                                      </p:tavLst>
                                    </p:anim>
                                    <p:anim calcmode="lin" valueType="num">
                                      <p:cBhvr>
                                        <p:cTn id="16" dur="1000" fill="hold"/>
                                        <p:tgtEl>
                                          <p:spTgt spid="14"/>
                                        </p:tgtEl>
                                        <p:attrNameLst>
                                          <p:attrName>style.rotation</p:attrName>
                                        </p:attrNameLst>
                                      </p:cBhvr>
                                      <p:tavLst>
                                        <p:tav tm="0">
                                          <p:val>
                                            <p:fltVal val="90"/>
                                          </p:val>
                                        </p:tav>
                                        <p:tav tm="100000">
                                          <p:val>
                                            <p:fltVal val="0"/>
                                          </p:val>
                                        </p:tav>
                                      </p:tavLst>
                                    </p:anim>
                                    <p:animEffect transition="in" filter="fade">
                                      <p:cBhvr>
                                        <p:cTn id="17" dur="1000"/>
                                        <p:tgtEl>
                                          <p:spTgt spid="14"/>
                                        </p:tgtEl>
                                      </p:cBhvr>
                                    </p:animEffect>
                                  </p:childTnLst>
                                </p:cTn>
                              </p:par>
                            </p:childTnLst>
                          </p:cTn>
                        </p:par>
                      </p:childTnLst>
                    </p:cTn>
                  </p:par>
                  <p:par>
                    <p:cTn id="18" fill="hold">
                      <p:stCondLst>
                        <p:cond delay="indefinite"/>
                      </p:stCondLst>
                      <p:childTnLst>
                        <p:par>
                          <p:cTn id="19" fill="hold">
                            <p:stCondLst>
                              <p:cond delay="0"/>
                            </p:stCondLst>
                            <p:childTnLst>
                              <p:par>
                                <p:cTn id="20" presetID="37" presetClass="entr" presetSubtype="0" fill="hold" nodeType="clickEffect">
                                  <p:stCondLst>
                                    <p:cond delay="0"/>
                                  </p:stCondLst>
                                  <p:childTnLst>
                                    <p:set>
                                      <p:cBhvr>
                                        <p:cTn id="21" dur="1" fill="hold">
                                          <p:stCondLst>
                                            <p:cond delay="0"/>
                                          </p:stCondLst>
                                        </p:cTn>
                                        <p:tgtEl>
                                          <p:spTgt spid="14">
                                            <p:txEl>
                                              <p:pRg st="0" end="0"/>
                                            </p:txEl>
                                          </p:spTgt>
                                        </p:tgtEl>
                                        <p:attrNameLst>
                                          <p:attrName>style.visibility</p:attrName>
                                        </p:attrNameLst>
                                      </p:cBhvr>
                                      <p:to>
                                        <p:strVal val="visible"/>
                                      </p:to>
                                    </p:set>
                                    <p:animEffect transition="in" filter="fade">
                                      <p:cBhvr>
                                        <p:cTn id="22" dur="1000"/>
                                        <p:tgtEl>
                                          <p:spTgt spid="14">
                                            <p:txEl>
                                              <p:pRg st="0" end="0"/>
                                            </p:txEl>
                                          </p:spTgt>
                                        </p:tgtEl>
                                      </p:cBhvr>
                                    </p:animEffect>
                                    <p:anim calcmode="lin" valueType="num">
                                      <p:cBhvr>
                                        <p:cTn id="23" dur="1000" fill="hold"/>
                                        <p:tgtEl>
                                          <p:spTgt spid="14">
                                            <p:txEl>
                                              <p:pRg st="0" end="0"/>
                                            </p:txEl>
                                          </p:spTgt>
                                        </p:tgtEl>
                                        <p:attrNameLst>
                                          <p:attrName>ppt_x</p:attrName>
                                        </p:attrNameLst>
                                      </p:cBhvr>
                                      <p:tavLst>
                                        <p:tav tm="0">
                                          <p:val>
                                            <p:strVal val="#ppt_x"/>
                                          </p:val>
                                        </p:tav>
                                        <p:tav tm="100000">
                                          <p:val>
                                            <p:strVal val="#ppt_x"/>
                                          </p:val>
                                        </p:tav>
                                      </p:tavLst>
                                    </p:anim>
                                    <p:anim calcmode="lin" valueType="num">
                                      <p:cBhvr>
                                        <p:cTn id="24" dur="900" decel="100000" fill="hold"/>
                                        <p:tgtEl>
                                          <p:spTgt spid="14">
                                            <p:txEl>
                                              <p:pRg st="0" end="0"/>
                                            </p:txEl>
                                          </p:spTgt>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14">
                                            <p:txEl>
                                              <p:pRg st="0" end="0"/>
                                            </p:txEl>
                                          </p:spTgt>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1934</TotalTime>
  <Words>571</Words>
  <Application>Microsoft Office PowerPoint</Application>
  <PresentationFormat>Widescreen</PresentationFormat>
  <Paragraphs>113</Paragraphs>
  <Slides>22</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22</vt:i4>
      </vt:variant>
    </vt:vector>
  </HeadingPairs>
  <TitlesOfParts>
    <vt:vector size="28" baseType="lpstr">
      <vt:lpstr>Arial</vt:lpstr>
      <vt:lpstr>Calibri</vt:lpstr>
      <vt:lpstr>Calibri Light</vt:lpstr>
      <vt:lpstr>NikoshBAN</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DPE</dc:creator>
  <cp:lastModifiedBy>Sazzadur Rahman</cp:lastModifiedBy>
  <cp:revision>554</cp:revision>
  <dcterms:created xsi:type="dcterms:W3CDTF">2020-09-08T16:45:47Z</dcterms:created>
  <dcterms:modified xsi:type="dcterms:W3CDTF">2020-12-25T04:14:34Z</dcterms:modified>
</cp:coreProperties>
</file>