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2" autoAdjust="0"/>
  </p:normalViewPr>
  <p:slideViewPr>
    <p:cSldViewPr snapToGrid="0">
      <p:cViewPr varScale="1">
        <p:scale>
          <a:sx n="103" d="100"/>
          <a:sy n="103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6E533-DE25-4DC1-BDBF-24074936CBB1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E8136-1D95-4EAB-95D8-E76C0A86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2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8136-1D95-4EAB-95D8-E76C0A862E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4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3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0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0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0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6A09-A083-42B6-BCCD-3F60283D945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C8EB-D213-43CF-B9ED-385A7012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390834" y="2866030"/>
            <a:ext cx="7438030" cy="1433015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043"/>
            <a:ext cx="1911713" cy="1974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92" y="35786"/>
            <a:ext cx="1911713" cy="1974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87" y="4883553"/>
            <a:ext cx="1911713" cy="1974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" y="35787"/>
            <a:ext cx="1911713" cy="19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1319" y="150695"/>
            <a:ext cx="3589361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1514" y="1885071"/>
            <a:ext cx="8672377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১।বিক্রিয়া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635" y="154692"/>
            <a:ext cx="376588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286" y="2175161"/>
            <a:ext cx="7726288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FeS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      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050" y="180026"/>
            <a:ext cx="3361899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4526" y="1420837"/>
            <a:ext cx="6829534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নিম্মের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বিক্রিয়া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করঃ</a:t>
            </a:r>
            <a:endParaRPr lang="en-US" sz="3200" dirty="0" smtClean="0"/>
          </a:p>
          <a:p>
            <a:r>
              <a:rPr lang="en-US" sz="3200" dirty="0" smtClean="0"/>
              <a:t> i</a:t>
            </a:r>
            <a:r>
              <a:rPr lang="en-US" sz="3200" dirty="0" smtClean="0"/>
              <a:t>)</a:t>
            </a:r>
            <a:r>
              <a:rPr lang="bn-BD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smtClean="0"/>
              <a:t>S            +                O2                                             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ii</a:t>
            </a:r>
            <a:r>
              <a:rPr lang="en-US" sz="3200" dirty="0" smtClean="0"/>
              <a:t>)</a:t>
            </a:r>
            <a:r>
              <a:rPr lang="bn-BD" sz="3200" dirty="0" smtClean="0"/>
              <a:t> </a:t>
            </a:r>
            <a:r>
              <a:rPr lang="en-US" sz="3200" dirty="0" err="1" smtClean="0"/>
              <a:t>Ca</a:t>
            </a:r>
            <a:r>
              <a:rPr lang="en-US" sz="3200" dirty="0" smtClean="0"/>
              <a:t>            </a:t>
            </a:r>
            <a:r>
              <a:rPr lang="en-US" sz="3200" dirty="0" smtClean="0"/>
              <a:t>+           H2O</a:t>
            </a:r>
          </a:p>
          <a:p>
            <a:endParaRPr lang="en-US" sz="3200" dirty="0" smtClean="0"/>
          </a:p>
          <a:p>
            <a:r>
              <a:rPr lang="en-US" sz="3200" dirty="0" smtClean="0"/>
              <a:t>iii</a:t>
            </a:r>
            <a:r>
              <a:rPr lang="en-US" sz="3200" dirty="0" smtClean="0"/>
              <a:t>)</a:t>
            </a:r>
            <a:r>
              <a:rPr lang="bn-BD" sz="3200" dirty="0" smtClean="0"/>
              <a:t> </a:t>
            </a:r>
            <a:r>
              <a:rPr lang="en-US" sz="3200" dirty="0" smtClean="0"/>
              <a:t>NH3        </a:t>
            </a:r>
            <a:r>
              <a:rPr lang="en-US" sz="3200" dirty="0" smtClean="0"/>
              <a:t>+           </a:t>
            </a:r>
            <a:r>
              <a:rPr lang="en-US" sz="3200" dirty="0" err="1" smtClean="0"/>
              <a:t>HCl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iv</a:t>
            </a:r>
            <a:r>
              <a:rPr lang="en-US" sz="3200" dirty="0" smtClean="0"/>
              <a:t>)</a:t>
            </a:r>
            <a:r>
              <a:rPr lang="bn-BD" sz="3200" dirty="0" smtClean="0"/>
              <a:t> </a:t>
            </a:r>
            <a:r>
              <a:rPr lang="en-US" sz="3200" dirty="0" smtClean="0"/>
              <a:t>Zn            </a:t>
            </a:r>
            <a:r>
              <a:rPr lang="en-US" sz="3200" dirty="0" smtClean="0"/>
              <a:t>+                 S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89600" y="2265766"/>
            <a:ext cx="1948873" cy="28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29699" y="5158415"/>
            <a:ext cx="1589277" cy="6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89600" y="4197988"/>
            <a:ext cx="1856509" cy="24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89600" y="3224571"/>
            <a:ext cx="1856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51" y="1420837"/>
            <a:ext cx="3826167" cy="38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429" y="1434902"/>
            <a:ext cx="6065066" cy="2934059"/>
          </a:xfrm>
          <a:prstGeom prst="horizontalScroll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4"/>
                </a:solidFill>
              </a:rPr>
              <a:t>ধন্যবাদ</a:t>
            </a:r>
            <a:endParaRPr lang="en-US" sz="9600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694">
            <a:off x="4540428" y="2744892"/>
            <a:ext cx="4974228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140" y="873726"/>
            <a:ext cx="7055893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মেইলঃmdjahangirhoss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ain6160@gmail.com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74" y="886712"/>
            <a:ext cx="2309440" cy="2330536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261816" y="68238"/>
            <a:ext cx="379407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7448" y="4579118"/>
            <a:ext cx="7100586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৮ম, পাঠ-৫,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Untitled1.png"/>
          <p:cNvPicPr>
            <a:picLocks noChangeAspect="1"/>
          </p:cNvPicPr>
          <p:nvPr/>
        </p:nvPicPr>
        <p:blipFill>
          <a:blip r:embed="rId4"/>
          <a:srcRect l="36389" t="18831" r="34722" b="12902"/>
          <a:stretch>
            <a:fillRect/>
          </a:stretch>
        </p:blipFill>
        <p:spPr>
          <a:xfrm>
            <a:off x="8983579" y="3361594"/>
            <a:ext cx="2283336" cy="24760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80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6007" y="162610"/>
            <a:ext cx="422681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38" y="2481592"/>
            <a:ext cx="3587262" cy="2586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601"/>
            <a:ext cx="3563961" cy="3563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66" y="2481592"/>
            <a:ext cx="4022921" cy="2329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468" y="5688572"/>
            <a:ext cx="191320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1151" y="5776248"/>
            <a:ext cx="188507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69083" y="5776247"/>
            <a:ext cx="182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0376" y="111773"/>
            <a:ext cx="367124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622" y="3051826"/>
            <a:ext cx="768141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024" y="203801"/>
            <a:ext cx="3643953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4400" dirty="0" err="1" smtClean="0">
                <a:solidFill>
                  <a:srgbClr val="7030A0"/>
                </a:solidFill>
              </a:rPr>
              <a:t>শিখনফল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593" y="2122488"/>
            <a:ext cx="10201700" cy="2369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বিক্রিয়ক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0113" y="68784"/>
            <a:ext cx="417849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060" y="1200999"/>
            <a:ext cx="659186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854" y="1986921"/>
            <a:ext cx="1048358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,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গুঁড়া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584" y="4435522"/>
            <a:ext cx="1043485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মর্টার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স্পিরিট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বার্ণার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C:\Users\Iqbal high school\Desktop\ch-8,le-1\Sulphe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1" y="2555198"/>
            <a:ext cx="1829849" cy="1228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1" y="2518115"/>
            <a:ext cx="1917046" cy="14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Images\Science\test_tub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9" y="5125332"/>
            <a:ext cx="1328235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Iqbal high school\Desktop\ch-8,le-1\Morter_ti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40" y="5142404"/>
            <a:ext cx="968748" cy="7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03" y="5095404"/>
            <a:ext cx="761023" cy="6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E:\Images\Science\Tricky-Balan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477" y="5003116"/>
            <a:ext cx="1039091" cy="8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2817" y="152320"/>
            <a:ext cx="4205785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546" y="1220738"/>
            <a:ext cx="11208172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কার্যপদ্ধতিঃ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৭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গুঁড়া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৪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মর্টরে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তারপর,খুব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পিষে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স্পিরিট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ল্যাম্প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বার্নার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থাক,যেন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নিন্মলিখিত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Fe           +           S         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FeS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28829" y="5402430"/>
            <a:ext cx="1337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609" y="221664"/>
            <a:ext cx="409660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030" y="1883391"/>
            <a:ext cx="10617958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পেলাম,লোহার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গুড়া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ভিন্নধর্মী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ভিন্নধর্মী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মিলেও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362734" y="96357"/>
            <a:ext cx="346653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942" y="1942327"/>
            <a:ext cx="10902462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২।বিক্রিয়ক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সমীকরণটি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CaO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+       CO2    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976382" y="4390906"/>
            <a:ext cx="1252025" cy="42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1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370</Words>
  <Application>Microsoft Office PowerPoint</Application>
  <PresentationFormat>Custom</PresentationFormat>
  <Paragraphs>78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Saiful</cp:lastModifiedBy>
  <cp:revision>74</cp:revision>
  <dcterms:created xsi:type="dcterms:W3CDTF">2020-11-23T11:55:34Z</dcterms:created>
  <dcterms:modified xsi:type="dcterms:W3CDTF">2020-12-25T05:36:20Z</dcterms:modified>
</cp:coreProperties>
</file>