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302" r:id="rId3"/>
    <p:sldId id="257" r:id="rId4"/>
    <p:sldId id="258" r:id="rId5"/>
    <p:sldId id="290" r:id="rId6"/>
    <p:sldId id="273" r:id="rId7"/>
    <p:sldId id="259" r:id="rId8"/>
    <p:sldId id="260" r:id="rId9"/>
    <p:sldId id="262" r:id="rId10"/>
    <p:sldId id="263" r:id="rId11"/>
    <p:sldId id="287" r:id="rId12"/>
    <p:sldId id="265" r:id="rId13"/>
    <p:sldId id="276" r:id="rId14"/>
    <p:sldId id="264" r:id="rId15"/>
    <p:sldId id="282" r:id="rId16"/>
    <p:sldId id="300" r:id="rId17"/>
    <p:sldId id="298" r:id="rId18"/>
    <p:sldId id="289" r:id="rId19"/>
    <p:sldId id="293" r:id="rId20"/>
    <p:sldId id="294" r:id="rId21"/>
    <p:sldId id="266" r:id="rId22"/>
    <p:sldId id="299" r:id="rId23"/>
    <p:sldId id="267" r:id="rId24"/>
    <p:sldId id="285" r:id="rId25"/>
    <p:sldId id="268" r:id="rId26"/>
    <p:sldId id="272" r:id="rId27"/>
    <p:sldId id="275" r:id="rId28"/>
    <p:sldId id="286" r:id="rId29"/>
    <p:sldId id="277" r:id="rId30"/>
    <p:sldId id="279" r:id="rId31"/>
    <p:sldId id="271" r:id="rId32"/>
    <p:sldId id="295" r:id="rId33"/>
    <p:sldId id="296" r:id="rId34"/>
    <p:sldId id="29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0859" autoAdjust="0"/>
  </p:normalViewPr>
  <p:slideViewPr>
    <p:cSldViewPr>
      <p:cViewPr varScale="1">
        <p:scale>
          <a:sx n="89" d="100"/>
          <a:sy n="89" d="100"/>
        </p:scale>
        <p:origin x="128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98541-F0CC-4EC1-9404-E8F27C2A3D97}" type="datetimeFigureOut">
              <a:rPr lang="en-US" smtClean="0"/>
              <a:pPr/>
              <a:t>25-Dec-2020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06C77-1C3E-4D3F-81B9-9EC8D87745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38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06C77-1C3E-4D3F-81B9-9EC8D877452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59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06C77-1C3E-4D3F-81B9-9EC8D877452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89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25-Dec-2020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13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25-Dec-2020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67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25-Dec-2020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0268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25-Dec-2020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63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25-Dec-2020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5985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25-Dec-2020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86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25-Dec-2020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71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25-Dec-2020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37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25-Dec-2020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8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25-Dec-2020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33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25-Dec-2020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25-Dec-2020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5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25-Dec-2020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96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25-Dec-2020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53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25-Dec-2020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41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25-Dec-2020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99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25-Dec-2020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6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2100" y="304800"/>
            <a:ext cx="5867400" cy="15696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সুস্বাগতম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25908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455174" y="5145345"/>
            <a:ext cx="6096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D:\w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338" y="1874460"/>
            <a:ext cx="3870520" cy="467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34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TTC\Desktop\ID 15+16\greenhouse-effect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13" y="-20003"/>
            <a:ext cx="4274428" cy="530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image\Greenhouse-Effe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838482" cy="528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752600" y="5943600"/>
            <a:ext cx="60960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ওজোন স্তর বেষ্টিত পৃথিবী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98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143000"/>
            <a:ext cx="5759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গ্রীণ হাঊজ এফেক্ট এর </a:t>
            </a: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কারণঃ </a:t>
            </a:r>
            <a:endParaRPr lang="en-US" sz="4800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2133600"/>
            <a:ext cx="6629400" cy="255454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গাছ কেটে বন উজাড়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 কারখানার কালো ধোঁয়া 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এসি, ফ্রীজ এর নির্গত ক্লোরো- ফ্লোরো কার্বন (</a:t>
            </a:r>
            <a:r>
              <a:rPr lang="en-US" sz="4000" dirty="0" smtClean="0">
                <a:solidFill>
                  <a:srgbClr val="002060"/>
                </a:solidFill>
                <a:cs typeface="NikoshBAN" pitchFamily="2" charset="0"/>
              </a:rPr>
              <a:t>CFC)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91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C:\Users\TTC\Desktop\ID 15+16\Global-Warming-And-Greenhouse-Effect-300x1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" y="0"/>
            <a:ext cx="9144000" cy="606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64008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 কারখানার নির্গত কালো ধোঁয়া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7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image\cut-trees-in-forest-3efb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526760"/>
            <a:ext cx="9067800" cy="738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23060" y="6273225"/>
            <a:ext cx="5974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গাছ কেটে বন উজাড়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72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ID 15+16\air 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930" y="3033742"/>
            <a:ext cx="28575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http://www.carebadges.com/wp-content/uploads/2011/08/Global-Warming-And-Greenhouse-Effect-300x199.jpg"/>
          <p:cNvSpPr>
            <a:spLocks noChangeAspect="1" noChangeArrowheads="1"/>
          </p:cNvSpPr>
          <p:nvPr/>
        </p:nvSpPr>
        <p:spPr bwMode="auto">
          <a:xfrm>
            <a:off x="155575" y="-906463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http://www.carebadges.com/wp-content/uploads/2011/08/Global-Warming-And-Greenhouse-Effect-300x199.jpg"/>
          <p:cNvSpPr>
            <a:spLocks noChangeAspect="1" noChangeArrowheads="1"/>
          </p:cNvSpPr>
          <p:nvPr/>
        </p:nvSpPr>
        <p:spPr bwMode="auto">
          <a:xfrm>
            <a:off x="307975" y="-754063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0" descr="http://www.carebadges.com/wp-content/uploads/2011/08/Global-Warming-And-Greenhouse-Effect-300x199.jpg"/>
          <p:cNvSpPr>
            <a:spLocks noChangeAspect="1" noChangeArrowheads="1"/>
          </p:cNvSpPr>
          <p:nvPr/>
        </p:nvSpPr>
        <p:spPr bwMode="auto">
          <a:xfrm>
            <a:off x="460375" y="-601663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2" descr="Global Warming And Greenhouse Effect"/>
          <p:cNvSpPr>
            <a:spLocks noChangeAspect="1" noChangeArrowheads="1"/>
          </p:cNvSpPr>
          <p:nvPr/>
        </p:nvSpPr>
        <p:spPr bwMode="auto">
          <a:xfrm>
            <a:off x="612775" y="-449263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6" name="Picture 14" descr="D:\image\21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240" y="-1587"/>
            <a:ext cx="2431107" cy="270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ID 15+16\frid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612073"/>
            <a:ext cx="3127375" cy="384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Elbow Connector 9"/>
          <p:cNvCxnSpPr/>
          <p:nvPr/>
        </p:nvCxnSpPr>
        <p:spPr>
          <a:xfrm rot="16200000" flipH="1">
            <a:off x="5334000" y="4995893"/>
            <a:ext cx="1219200" cy="12192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48200" y="6184613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নির্গত ক্লোরো-ফ্লোরো কার্বন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(CFC)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Multi-Barrel Rocket Launcher (MBRL)Type 81Type 83 Type 89 122mm Type 90 123456789Type 83 152mm self-propelled gun-howitzer Type 85 Armored Personnel Carrier, also known as YW 531H and the M-1967 AP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36513"/>
            <a:ext cx="485321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33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TTC\Downloads\kk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"/>
            <a:ext cx="3850554" cy="432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341488" y="3244334"/>
                <a:ext cx="4610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488" y="3244334"/>
                <a:ext cx="461024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341488" y="3244334"/>
            <a:ext cx="230512" cy="565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5410200"/>
            <a:ext cx="731520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ওজোন স্তর 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D:\image\pictures-of-greenhouse-effect-and-global-warming-i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8466"/>
            <a:ext cx="4810932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03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image\greenhouse-gas-100709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152400"/>
            <a:ext cx="9144000" cy="628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5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image\g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"/>
            <a:ext cx="8915400" cy="690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8680" y="6273225"/>
            <a:ext cx="6705600" cy="584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কার্বন ডাই অক্সাইড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60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TTC\Downloads\e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66"/>
            <a:ext cx="9144000" cy="585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6172200"/>
            <a:ext cx="40386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ওজোন স্তর ছাড়া পৃথিবী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79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TTC\Downloads\er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400800"/>
            <a:ext cx="91440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সরাসরি আগত সূর্যের রশ্মি দ্ধারা আক্রান্ত পৃথিবী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276600" y="2743200"/>
            <a:ext cx="18288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85" y="1676400"/>
            <a:ext cx="1725215" cy="24536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0600" y="762000"/>
            <a:ext cx="3429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95600" y="2303054"/>
            <a:ext cx="59436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মোহা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ম্মদ 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এখলাছ উদ্দীন</a:t>
            </a:r>
          </a:p>
          <a:p>
            <a:pPr algn="ctr"/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সিনি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য়র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algn="ctr"/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পন্থিছিলা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ইসলামিয়া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দাখিল বিজ্ঞান মাদ্রাসা</a:t>
            </a:r>
          </a:p>
          <a:p>
            <a:pPr algn="ctr"/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সীতাকুন্ড,চট্টগ্রাম।</a:t>
            </a:r>
          </a:p>
        </p:txBody>
      </p:sp>
    </p:spTree>
    <p:extLst>
      <p:ext uri="{BB962C8B-B14F-4D97-AF65-F5344CB8AC3E}">
        <p14:creationId xmlns:p14="http://schemas.microsoft.com/office/powerpoint/2010/main" val="2419938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TC\Downloads\earth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51458" y="-1"/>
            <a:ext cx="9195458" cy="566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5791199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সরাসরি সূর্য্য দ্বারা আক্রান্ত পৃথিবী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60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TTC\Downloads\erth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0" y="-152400"/>
            <a:ext cx="9144000" cy="615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63246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বিপর্যস্ত পৃথিবী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19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62200"/>
            <a:ext cx="9144000" cy="31700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গ্রীন হাউজ এফেক্টে  এর ক্ষতিকর প্রভাব সমুহঃ</a:t>
            </a:r>
          </a:p>
          <a:p>
            <a:endParaRPr lang="bn-BD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প্রাকৃতিক দূর্যোগ সৃষ্টি –সাইক্লোন,বন্যা, খরা, সুনামি, ভুমিকম্প ইত্যাদি।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দেশ বিদেশের সমূদ্র উপকুলীয় অঞ্চল পানির নীচে তলিয়ে যাওয়া।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বিভিন্ন দূরারোগ্য রোগ- ক্যান্সার, চর্মরোগ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ইত্যাদি।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06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TTC\Downloads\bangladesh-climat-change-photo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75178"/>
            <a:ext cx="9144000" cy="814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5773545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সাইক্লোন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92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C:\Users\TTC\Downloads\torna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2158365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C:\Users\TTC\Downloads\t-sunami vi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027" y="1086801"/>
            <a:ext cx="4152900" cy="452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2200" y="609225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94267" y="8534400"/>
            <a:ext cx="968534" cy="584775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lvl="0"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সুনামি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6092250"/>
            <a:ext cx="47244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সুনামি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74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TTC\Downloads\image_141_498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31761"/>
            <a:ext cx="5677958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13688" y="6142491"/>
            <a:ext cx="24384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খরা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Public\Pictures\Sample Pictures\0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54" y="0"/>
            <a:ext cx="4286900" cy="28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ublic\Pictures\Sample Pictures\0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3581400" cy="28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27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ID 15+16\der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6800"/>
            <a:ext cx="91323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0" y="6019800"/>
            <a:ext cx="53340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মরুভূমি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20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TTC\Downloads\japan_earthquake_2_9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4" y="0"/>
            <a:ext cx="9367601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6248400"/>
            <a:ext cx="54864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ভূমিকম্পে ক্ষতিগ্রস্ত  এলাকা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9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TC\Downloads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454"/>
            <a:ext cx="9171122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6400" y="5807795"/>
            <a:ext cx="640080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বরফ গলা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63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ID 15+16\Bangladesh flo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400"/>
            <a:ext cx="9144000" cy="659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82498" y="5534561"/>
            <a:ext cx="518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বন্যা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08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76400"/>
            <a:ext cx="9134168" cy="34163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5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54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৮ম</a:t>
            </a:r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শ্রেণি</a:t>
            </a:r>
            <a:endParaRPr lang="en-US" sz="5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বাস্তুতন্ত্র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অধ্যায়ঃচর্তুদশ</a:t>
            </a:r>
            <a:endParaRPr lang="bn-BD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61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4647248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TTC\Downloads\scab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34" y="0"/>
            <a:ext cx="4220366" cy="491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5334000"/>
            <a:ext cx="41910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ক্যান্সার রোগী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7400" y="4191000"/>
            <a:ext cx="30480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চর্ম রোগ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67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762000"/>
            <a:ext cx="5029200" cy="110799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8700" y="3279183"/>
            <a:ext cx="7391400" cy="107721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গাছ কাটা বন্ধ করে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গ্রীণ হাউজ এফেক্ট কিভাবে প্রতিরোধ করা যায়?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33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505200"/>
            <a:ext cx="7239000" cy="15696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প্রাণী শ্বাস প্রশ্বাসে কি ত্যাগ করে?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উদ্ভিদ শ্বাস প্রশ্বাসে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কি ত্যাগ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করে?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914400"/>
            <a:ext cx="6324600" cy="156966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89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52600" y="335797"/>
            <a:ext cx="5867400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3581400"/>
            <a:ext cx="8153400" cy="163121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গ্রীণ হাঊজ এফেক্ট কি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গ্রীণ হাঊজ এফেক্ট এর কারণ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গুলো কি কি?</a:t>
            </a:r>
            <a:endParaRPr lang="bn-BD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গ্রীণ হাঊজ এফেক্ট এর ক্ষতিকর প্রভাব গুলো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 কি?</a:t>
            </a:r>
            <a:endParaRPr lang="bn-BD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39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362559" y="5228095"/>
            <a:ext cx="6019800" cy="1600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Public\Pictures\Sample Pictures\Tuli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98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3586" y="52033"/>
            <a:ext cx="82296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 গুলো দেখতো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7" descr="C:\Users\TTC\Downloads\nn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10640"/>
            <a:ext cx="8077199" cy="464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60960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সবুজ কাঁচের ঘর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0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C:\Users\TTC\Downloads\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90601"/>
            <a:ext cx="8153401" cy="625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66900" y="6033025"/>
            <a:ext cx="54102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গ্রীণ হাউজ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38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TC\Desktop\ID 15+16\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09135"/>
            <a:ext cx="2760309" cy="259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TTC\Desktop\ID 15+16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163" y="109135"/>
            <a:ext cx="3536509" cy="285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5791200"/>
            <a:ext cx="67818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গ্রীণ হাউজ এফেক্ট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7" descr="D:\image\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620" y="2966634"/>
            <a:ext cx="3695700" cy="268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42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832" y="1600200"/>
            <a:ext cx="9306232" cy="33547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পরিবেশ দূষণ </a:t>
            </a:r>
          </a:p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গ্রীণ হাউজ এফেক্ট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১৪ তম অধ্যায়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পৃষ্ঠা-১১০-১১২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34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2200" y="838200"/>
            <a:ext cx="51816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44245" y="2662084"/>
            <a:ext cx="9144000" cy="452431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হাঊজ কি বলতে পারবে।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গ্রীণ হাঊজ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কি বলতে পারবে।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গ্রীণ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হাঊজ এফেক্ট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কি বলতে পারবে।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গ্রীণ হাঊজ এফেক্ট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 কারণ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গ্রীণ হাঊজ এফেক্ট এর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ক্ষতিকর প্রভাব গুলো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গ্রীণ হাঊজ এফেক্ট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প্রতিরোধে কি করণীয় তা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বলতে পারবে।</a:t>
            </a:r>
          </a:p>
          <a:p>
            <a:pPr marL="514350" indent="-514350">
              <a:buFont typeface="+mj-lt"/>
              <a:buAutoNum type="arabicPeriod"/>
            </a:pP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87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4" descr="C:\Users\TTC\Downloads\pla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9862" y="-4996262"/>
            <a:ext cx="12006662" cy="1200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09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901</TotalTime>
  <Words>268</Words>
  <Application>Microsoft Office PowerPoint</Application>
  <PresentationFormat>On-screen Show (4:3)</PresentationFormat>
  <Paragraphs>69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Cambria Math</vt:lpstr>
      <vt:lpstr>Century Gothic</vt:lpstr>
      <vt:lpstr>NikoshBAN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TTC</dc:creator>
  <cp:lastModifiedBy>DELL</cp:lastModifiedBy>
  <cp:revision>136</cp:revision>
  <dcterms:created xsi:type="dcterms:W3CDTF">2006-08-16T00:00:00Z</dcterms:created>
  <dcterms:modified xsi:type="dcterms:W3CDTF">2020-12-25T15:43:43Z</dcterms:modified>
</cp:coreProperties>
</file>