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75" r:id="rId3"/>
    <p:sldId id="258" r:id="rId4"/>
    <p:sldId id="259" r:id="rId5"/>
    <p:sldId id="260" r:id="rId6"/>
    <p:sldId id="261" r:id="rId7"/>
    <p:sldId id="271" r:id="rId8"/>
    <p:sldId id="273" r:id="rId9"/>
    <p:sldId id="262" r:id="rId10"/>
    <p:sldId id="272" r:id="rId11"/>
    <p:sldId id="263" r:id="rId12"/>
    <p:sldId id="269" r:id="rId13"/>
    <p:sldId id="270" r:id="rId14"/>
    <p:sldId id="265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52400"/>
            <a:ext cx="7848600" cy="1447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 স্বাগতম</a:t>
            </a:r>
            <a:endParaRPr lang="en-US" sz="9600" b="1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52600"/>
            <a:ext cx="7818064" cy="4876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lb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4058064" cy="312420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3" name="Picture 2" descr="bag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04800"/>
            <a:ext cx="3886200" cy="310896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4" name="Flowchart: Process 3"/>
          <p:cNvSpPr/>
          <p:nvPr/>
        </p:nvSpPr>
        <p:spPr>
          <a:xfrm>
            <a:off x="838200" y="3886200"/>
            <a:ext cx="2743200" cy="6096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শালবন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5562600" y="3886200"/>
            <a:ext cx="2895600" cy="6096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সুন্দর বনে রয়েল বেঙ্গল টাইগার 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1828800" y="5486400"/>
            <a:ext cx="4953000" cy="8382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বনজ সম্পদ</a:t>
            </a:r>
            <a:endParaRPr lang="en-US" sz="8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304800" y="76200"/>
            <a:ext cx="8458200" cy="838200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28600" y="2133600"/>
            <a:ext cx="2438400" cy="9144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সবুজ দল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5791200" y="2209800"/>
            <a:ext cx="2667000" cy="838200"/>
          </a:xfrm>
          <a:prstGeom prst="lef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হলুদ দল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953000"/>
            <a:ext cx="26670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পাট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276600"/>
            <a:ext cx="26670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কৃষিজ সম্পদ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33800"/>
            <a:ext cx="26670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ধান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562600"/>
            <a:ext cx="26670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সরিষা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96000"/>
            <a:ext cx="26670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শাকসব্জি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91200" y="6096000"/>
            <a:ext cx="26670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রয়েল বেঙ্গল টাইগার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91200" y="5486400"/>
            <a:ext cx="26670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গোলপাতা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91200" y="4876800"/>
            <a:ext cx="26670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শালকাঠ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91200" y="4267200"/>
            <a:ext cx="26670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সুন্দরি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91200" y="3733800"/>
            <a:ext cx="26670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বাশঁ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4343400"/>
            <a:ext cx="26670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accent3">
                    <a:lumMod val="50000"/>
                  </a:schemeClr>
                </a:solidFill>
              </a:rPr>
              <a:t>চা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91200" y="3276600"/>
            <a:ext cx="26670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বনজ সম্পদ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200" y="990600"/>
            <a:ext cx="90678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সবুজ দল পাচঁটি কৃষিজ সম্পদ এবং হলুদ দল পাচঁটি বনজ সম্পদের নাম লিখবে।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2133600" y="381000"/>
            <a:ext cx="5486400" cy="1295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981200"/>
            <a:ext cx="8458200" cy="1371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 কয় ধরণের বন আছে? তার একটি তালিকা তৈরি করে এ সকল বনে কী কী উদ্ভিদ ও প্রাণি আছে তা নিম্নের ছকে উল্লেখ কর। 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733800"/>
          <a:ext cx="8458200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400"/>
                <a:gridCol w="2819400"/>
                <a:gridCol w="2819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বন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উদ্ভিদ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প্রাণি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1752600"/>
          <a:ext cx="8458200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  <a:gridCol w="3276600"/>
                <a:gridCol w="2819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বন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উদ্ভিদ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প্রাণি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শালবন</a:t>
                      </a:r>
                      <a:endParaRPr lang="en-US" sz="3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শালকাঠ,ফল গাছ,অন্যান্য কাঠ গাছ</a:t>
                      </a:r>
                      <a:endParaRPr lang="en-US" sz="3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-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পাহাড়ি বনভূমি</a:t>
                      </a:r>
                      <a:endParaRPr lang="en-US" sz="3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গাছ,বাশঁ,বেত</a:t>
                      </a:r>
                      <a:endParaRPr lang="en-US" sz="3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হাতি,বানর,বন্য শুয়োর</a:t>
                      </a:r>
                      <a:endParaRPr lang="en-US" sz="3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সুন্দরবন</a:t>
                      </a:r>
                      <a:endParaRPr lang="en-US" sz="3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সুন্দরি,গেওয়া,গোলপাতা</a:t>
                      </a:r>
                      <a:endParaRPr lang="en-US" sz="3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হরিণ,রয়েল বেঙ্গল টাইগার,কুমির</a:t>
                      </a:r>
                      <a:endParaRPr lang="en-US" sz="3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1371600" y="228600"/>
            <a:ext cx="6629400" cy="1905000"/>
          </a:xfrm>
          <a:prstGeom prst="flowChartInternalStorag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609600" y="2362200"/>
            <a:ext cx="8153400" cy="3810000"/>
          </a:xfrm>
          <a:prstGeom prst="horizontalScroll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গাছের তিনটি ব্যবহার লিখে আনবে ।</a:t>
            </a:r>
            <a:endParaRPr lang="en-US" sz="48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381000" y="304800"/>
            <a:ext cx="8534400" cy="6324600"/>
          </a:xfrm>
          <a:prstGeom prst="round2DiagRect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257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E:\DAULAT\Folder-0030\1955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399" y="901339"/>
            <a:ext cx="1998618" cy="2451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ft Arrow 5"/>
          <p:cNvSpPr/>
          <p:nvPr/>
        </p:nvSpPr>
        <p:spPr>
          <a:xfrm>
            <a:off x="4820194" y="1162595"/>
            <a:ext cx="2975066" cy="219456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Bevel 8"/>
          <p:cNvSpPr/>
          <p:nvPr/>
        </p:nvSpPr>
        <p:spPr>
          <a:xfrm>
            <a:off x="690155" y="3505200"/>
            <a:ext cx="5710645" cy="2634343"/>
          </a:xfrm>
          <a:prstGeom prst="bevel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2222" y="3886200"/>
            <a:ext cx="503137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2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দৌলত</a:t>
            </a:r>
            <a:r>
              <a:rPr lang="en-US" sz="2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endParaRPr lang="bn-BD" sz="2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bn-BD" sz="2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শিক্ষক</a:t>
            </a:r>
          </a:p>
          <a:p>
            <a:pPr algn="ctr"/>
            <a:r>
              <a:rPr lang="bn-BD" sz="2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দঃ</a:t>
            </a:r>
            <a:r>
              <a:rPr lang="en-US" sz="2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চান্দলা</a:t>
            </a:r>
            <a:r>
              <a:rPr lang="en-US" sz="2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সবুজপাড়া</a:t>
            </a:r>
            <a:r>
              <a:rPr lang="en-US" sz="2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সরকারি প্রাথমিক বিদ্যালয়।</a:t>
            </a:r>
          </a:p>
          <a:p>
            <a:pPr algn="ctr"/>
            <a:r>
              <a:rPr lang="en-US" sz="2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ব্রাহ্মণপাড়া</a:t>
            </a:r>
            <a:r>
              <a:rPr lang="bn-BD" sz="2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,কুমিল্লা</a:t>
            </a:r>
            <a:endParaRPr lang="en-US" sz="2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253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838200" y="1143000"/>
            <a:ext cx="7543800" cy="457200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বাংলাদেশ ও বিশ্ব পরিচয় </a:t>
            </a:r>
          </a:p>
          <a:p>
            <a:pPr algn="ctr"/>
            <a:r>
              <a:rPr lang="bn-BD" sz="6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তৃতীয়</a:t>
            </a:r>
          </a:p>
          <a:p>
            <a:pPr algn="ctr"/>
            <a:r>
              <a:rPr lang="bn-BD" sz="6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 ০৯</a:t>
            </a:r>
          </a:p>
          <a:p>
            <a:pPr algn="ctr"/>
            <a:r>
              <a:rPr lang="bn-BD" sz="6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সময়ঃ ৪০ মিনিট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609600" y="76200"/>
            <a:ext cx="8153400" cy="990600"/>
          </a:xfrm>
          <a:prstGeom prst="round1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মানসিক প্রস্তুতি</a:t>
            </a:r>
            <a:endParaRPr lang="en-US" sz="7200" b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 Single Corner Rectangle 12"/>
          <p:cNvSpPr/>
          <p:nvPr/>
        </p:nvSpPr>
        <p:spPr>
          <a:xfrm>
            <a:off x="685800" y="2133600"/>
            <a:ext cx="8229600" cy="1905000"/>
          </a:xfrm>
          <a:prstGeom prst="round1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 ছড়া গানের মাধ্যমে আবেগ সৃষ্টি</a:t>
            </a:r>
            <a:endParaRPr lang="en-US" sz="54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685800" y="0"/>
            <a:ext cx="7620000" cy="1524000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66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1676400"/>
            <a:ext cx="8153400" cy="3886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বাংলাদেশের কৃষি ও বন </a:t>
            </a:r>
          </a:p>
          <a:p>
            <a:pPr algn="ctr"/>
            <a:r>
              <a:rPr lang="bn-BD" sz="72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পৃষ্ঠা নং-৫৬,৫৭</a:t>
            </a:r>
          </a:p>
          <a:p>
            <a:pPr algn="ctr"/>
            <a:endParaRPr lang="en-US" sz="60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ded Corner 1"/>
          <p:cNvSpPr/>
          <p:nvPr/>
        </p:nvSpPr>
        <p:spPr>
          <a:xfrm>
            <a:off x="304800" y="381000"/>
            <a:ext cx="8534400" cy="1066800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228600" y="2133600"/>
            <a:ext cx="8610600" cy="3581400"/>
          </a:xfrm>
          <a:prstGeom prst="flowChartPunchedTap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১৫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৫ বাংলাদেশের সম্পদ (কৃষিজ ও বনজ) সম্পর্কে বর্ণনা করতে পারবে ।</a:t>
            </a:r>
            <a:endParaRPr lang="en-US" sz="44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0"/>
            <a:ext cx="3733800" cy="2590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3" name="Picture 2" descr="ca bag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438400"/>
            <a:ext cx="3810000" cy="25050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4" name="Rectangle 3"/>
          <p:cNvSpPr/>
          <p:nvPr/>
        </p:nvSpPr>
        <p:spPr>
          <a:xfrm>
            <a:off x="304800" y="4800600"/>
            <a:ext cx="38862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ধান খেত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5486400"/>
            <a:ext cx="38862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চাবাগান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066800" y="304800"/>
            <a:ext cx="7162800" cy="914400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 উপস্থাপনা</a:t>
            </a:r>
            <a:endParaRPr lang="en-US" sz="88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g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3276600" cy="2667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17" name="Picture 16" descr="dh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28600"/>
            <a:ext cx="3333750" cy="2590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4" name="Picture 3" descr="sorisa khe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399" y="3505200"/>
            <a:ext cx="3368039" cy="2590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5" name="Rectangle 4"/>
          <p:cNvSpPr/>
          <p:nvPr/>
        </p:nvSpPr>
        <p:spPr>
          <a:xfrm>
            <a:off x="152400" y="3352800"/>
            <a:ext cx="1828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গম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1400" y="6248400"/>
            <a:ext cx="1828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সরিষা</a:t>
            </a:r>
            <a:endParaRPr lang="en-US" sz="44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0" y="3276600"/>
            <a:ext cx="1828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ধান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228600" y="2438400"/>
            <a:ext cx="2057400" cy="60960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ধান ক্ষেত</a:t>
            </a:r>
            <a:endParaRPr lang="en-US" sz="44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3429000" y="2209800"/>
            <a:ext cx="2057400" cy="6096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চাবাগান</a:t>
            </a:r>
            <a:endParaRPr lang="en-US" sz="40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6629400" y="2514600"/>
            <a:ext cx="2057400" cy="6096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সরিষা ক্ষেত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b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2209801" cy="17430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11" name="Picture 10" descr="ca bag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28600"/>
            <a:ext cx="2362200" cy="16668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14" name="Picture 13" descr="sorisa khe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457200"/>
            <a:ext cx="2438400" cy="167640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18" name="Picture 17" descr="go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00" y="3200400"/>
            <a:ext cx="2286000" cy="1722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19" name="Picture 18" descr="dha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3000" y="3200400"/>
            <a:ext cx="2286000" cy="1752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22" name="Rectangle 21"/>
          <p:cNvSpPr/>
          <p:nvPr/>
        </p:nvSpPr>
        <p:spPr>
          <a:xfrm>
            <a:off x="1371600" y="5257800"/>
            <a:ext cx="1828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গম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81600" y="5181600"/>
            <a:ext cx="1828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ধান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1828800" y="5943600"/>
            <a:ext cx="4953000" cy="7620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কৃষিজ সম্পদ</a:t>
            </a:r>
            <a:endParaRPr lang="en-US" sz="8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22" grpId="0" animBg="1"/>
      <p:bldP spid="23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185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INNOVATIVE COMPUTER</dc:creator>
  <cp:lastModifiedBy>Jaber Ahmed Shihab</cp:lastModifiedBy>
  <cp:revision>54</cp:revision>
  <dcterms:created xsi:type="dcterms:W3CDTF">2006-08-16T00:00:00Z</dcterms:created>
  <dcterms:modified xsi:type="dcterms:W3CDTF">2020-12-25T06:19:57Z</dcterms:modified>
</cp:coreProperties>
</file>