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8" r:id="rId4"/>
    <p:sldId id="279" r:id="rId5"/>
    <p:sldId id="258" r:id="rId6"/>
    <p:sldId id="259" r:id="rId7"/>
    <p:sldId id="260" r:id="rId8"/>
    <p:sldId id="261" r:id="rId9"/>
    <p:sldId id="263" r:id="rId10"/>
    <p:sldId id="262" r:id="rId11"/>
    <p:sldId id="277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1C7B-022C-436D-A694-5CDA597A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0A242-2F95-45E5-8BCC-70FA3DD9F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8B91-98A6-441F-9306-31F98723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070CD-AC61-46DB-8839-3FE0BB18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05B6-9297-461A-ADBA-0C129771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F700-3FE6-4CCE-B714-34F1ACF4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0D5A2-36C2-4B47-B4C4-A883E659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6A77-1C69-4B2D-AEC9-D29C9ED2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B0D6-B6AB-4C2F-ACFA-7B3DB5D1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F99A-109B-4D69-9E89-B9850900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90C9F-E72F-4FB6-844A-581290F8D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74C92-CE08-49A5-8DC2-C44CDE536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32580-E5E4-45F3-A277-D291E734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6CB87-1993-4151-AD84-079CB64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AF64A-BB02-485D-8055-309BD23E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6EC3-C729-45BD-A778-86C8B14C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A636-791B-411F-83EE-DEB7551F0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9381-2706-46A6-8AB2-BCBECD9D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47EFF-5371-4C93-8CA1-26114009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C670-E653-4B63-8033-4103178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CAE8-4746-48CF-90E2-1CCE0EE7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FE26-A38B-475E-8137-BE74E003A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F8FB-C69D-43CD-9698-C4A5FDD6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A752-94FA-437D-AFDC-414E2BB3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A3B0-0E33-4BFC-AAC6-5C6DC61D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156F-67F2-4F55-B0A7-B15BC00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51280-81CE-41C6-96B8-0026D56DA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E3C62-9550-44F3-AECE-8C507EC18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2E359-ABE1-4318-984D-4DD47985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AE1BA-B227-42A4-95A0-6AAD2B0C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F42C-30B4-4B8C-A76F-24A5EDFF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3F40-4DEF-49AB-8692-DA45595A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D817-4A4E-4994-8B52-9E886614C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1B918-FA99-4B7D-B845-42566A149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4CDC2-C7FA-4653-B312-DBCAD0F2D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4C684-3531-46DB-A1CE-9EBB7BA83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1C1A9-9F59-4848-A39B-C0585793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C3E25-A3EC-40ED-BFF2-068C599D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D0371-D3FE-48CA-84E3-8A6E176A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4C43-DB4A-484E-87D3-B9898987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FFDE2-AF67-4086-B00A-C882718F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105E5-A72F-47C2-B92C-2B10111D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62BF4-9854-42D7-A251-8E0C9547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36291-E41C-4BBC-8765-D70FF014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2A1AB-A08F-435D-82FC-E93E56F1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B8332-1673-44E7-897A-3F348D0D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4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B7F6-BFA6-455D-B1D6-CD32389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0DB4-903A-404D-96C9-59BB68F44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5CE6C-FF97-4F22-9833-949A19470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02B27-EE71-4FBA-899D-720FD039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8F425-67CA-4237-988C-76EC37CF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26646-DC98-4B8D-BA15-B0BC9E91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2DA-F766-4345-8C9C-255D8311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46D3D-BA1A-4A83-B353-4948EF34E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3C5E9-C107-4F56-9F96-45EAF06A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19447-48BD-400B-ADAB-5B3D379A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03CD5-C7EB-41D2-80D8-DDBF25AA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DAA5F-F7F9-4814-9812-098462C8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bg1">
                <a:alpha val="99000"/>
                <a:lumMod val="93000"/>
                <a:lumOff val="7000"/>
              </a:schemeClr>
            </a:gs>
            <a:gs pos="100000">
              <a:schemeClr val="accent1">
                <a:lumMod val="0"/>
                <a:lumOff val="100000"/>
              </a:schemeClr>
            </a:gs>
            <a:gs pos="96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816AA-437A-46F0-B0B8-E8B469B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16D33-BD0F-4AAA-A142-5D890C40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86C64-78EF-4B5C-8AC0-AB044488A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98EA-68B7-47ED-9AD5-88229AE631C9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2610-9AE6-465C-89EC-F0CAD749F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AD57-A106-4B83-8304-5E45BF32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EFC5-3D34-42CC-A2C8-26465B6D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4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16DF2-7566-4D21-8E57-FC123E1A2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55" y="4929736"/>
            <a:ext cx="1745838" cy="1343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3F27AC-8946-4FBB-A529-BC951288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3" y="1538316"/>
            <a:ext cx="7627397" cy="3110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D48FC1-38C3-46FC-B34C-B90269AF6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7" y="5494680"/>
            <a:ext cx="3668473" cy="14797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BAC9AC-C93C-49B5-A4A8-1B259B86D002}"/>
              </a:ext>
            </a:extLst>
          </p:cNvPr>
          <p:cNvSpPr/>
          <p:nvPr/>
        </p:nvSpPr>
        <p:spPr>
          <a:xfrm>
            <a:off x="4243136" y="4393692"/>
            <a:ext cx="331773" cy="197971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FE0FE2-DBCC-4069-998B-7BDB4F3EFA27}"/>
              </a:ext>
            </a:extLst>
          </p:cNvPr>
          <p:cNvSpPr/>
          <p:nvPr/>
        </p:nvSpPr>
        <p:spPr>
          <a:xfrm>
            <a:off x="7881426" y="4390646"/>
            <a:ext cx="331773" cy="197971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AF75B-FA75-4760-BC60-A342B9BD0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65" y="780949"/>
            <a:ext cx="783865" cy="75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97D3EC-E1CF-4F1F-AE1D-7A0EDB8BA501}"/>
              </a:ext>
            </a:extLst>
          </p:cNvPr>
          <p:cNvSpPr txBox="1"/>
          <p:nvPr/>
        </p:nvSpPr>
        <p:spPr>
          <a:xfrm>
            <a:off x="2975289" y="2370173"/>
            <a:ext cx="7627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D28F91-D581-471B-AB49-8294BD368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56" y="5522270"/>
            <a:ext cx="783865" cy="750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87ED3-9431-4C05-A379-E4394ED7C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7725" y="5684880"/>
            <a:ext cx="783865" cy="750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9393EE-1E03-47FC-A154-E3B93AC822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42807"/>
          <a:stretch/>
        </p:blipFill>
        <p:spPr>
          <a:xfrm>
            <a:off x="271018" y="3530293"/>
            <a:ext cx="11649963" cy="3110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EE22F8-D57E-4CA7-AD8E-004237A98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2" y="-187171"/>
            <a:ext cx="3544564" cy="35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2 C 0.04206 -0.01366 0.0845 -0.02824 0.11654 -0.01296 C 0.1487 0.00254 0.17174 0.04629 0.19258 0.09398 C 0.21341 0.14167 0.20534 0.23102 0.24127 0.27407 C 0.27708 0.31736 0.34492 0.31088 0.40794 0.35324 C 0.47083 0.39583 0.55833 0.49907 0.61875 0.52963 C 0.67917 0.55995 0.72643 0.5081 0.7707 0.53542 C 0.81484 0.56296 0.86445 0.66435 0.88398 0.69375 C 0.90377 0.72361 0.89596 0.71875 0.88854 0.71389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18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C6AAC-A67A-4B10-8FDD-F8DB5A33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33862"/>
          <a:stretch/>
        </p:blipFill>
        <p:spPr>
          <a:xfrm>
            <a:off x="1376945" y="1357063"/>
            <a:ext cx="5517106" cy="3422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F1E8B1E-6328-411D-8E2B-E904BD6FC7CA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2FC8-2F98-43BD-9D0A-BDE50AF03077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sz="1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52E65-CD01-48AE-B9D7-3C349A13546A}"/>
              </a:ext>
            </a:extLst>
          </p:cNvPr>
          <p:cNvSpPr txBox="1"/>
          <p:nvPr/>
        </p:nvSpPr>
        <p:spPr>
          <a:xfrm>
            <a:off x="7834244" y="1171490"/>
            <a:ext cx="113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3F2E1-17A5-4A69-9328-0D53BA7E1EAD}"/>
              </a:ext>
            </a:extLst>
          </p:cNvPr>
          <p:cNvSpPr txBox="1"/>
          <p:nvPr/>
        </p:nvSpPr>
        <p:spPr>
          <a:xfrm>
            <a:off x="1560375" y="312346"/>
            <a:ext cx="515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4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6" grpId="1"/>
      <p:bldP spid="6" grpId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6860089" y="1355753"/>
            <a:ext cx="3892318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8A2627A-C045-4B3C-81BA-5BB70F8F3550}"/>
              </a:ext>
            </a:extLst>
          </p:cNvPr>
          <p:cNvSpPr/>
          <p:nvPr/>
        </p:nvSpPr>
        <p:spPr>
          <a:xfrm>
            <a:off x="7175292" y="4174643"/>
            <a:ext cx="3033010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D0156-FB9B-41BB-B031-2C7A72C618F3}"/>
              </a:ext>
            </a:extLst>
          </p:cNvPr>
          <p:cNvSpPr/>
          <p:nvPr/>
        </p:nvSpPr>
        <p:spPr>
          <a:xfrm>
            <a:off x="-4201296" y="5174951"/>
            <a:ext cx="3946464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sz="1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070361" y="1103048"/>
            <a:ext cx="11364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434715" y="690874"/>
            <a:ext cx="642537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2C51F-B2F3-432E-865B-5248C7C65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4" y="2019537"/>
            <a:ext cx="4525631" cy="2955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58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5573 0.4476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0879A6-35A3-4B73-B8B0-6D3EEF3AA245}"/>
              </a:ext>
            </a:extLst>
          </p:cNvPr>
          <p:cNvSpPr/>
          <p:nvPr/>
        </p:nvSpPr>
        <p:spPr>
          <a:xfrm>
            <a:off x="1319134" y="330137"/>
            <a:ext cx="7045377" cy="106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E5298C-E710-4827-8A2E-5F9F6142828B}"/>
              </a:ext>
            </a:extLst>
          </p:cNvPr>
          <p:cNvSpPr txBox="1"/>
          <p:nvPr/>
        </p:nvSpPr>
        <p:spPr>
          <a:xfrm>
            <a:off x="719527" y="1874267"/>
            <a:ext cx="6640643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খোল।  আমার সাথে জোড়ে জোড়ে পড়বে।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8">
            <a:extLst>
              <a:ext uri="{FF2B5EF4-FFF2-40B4-BE49-F238E27FC236}">
                <a16:creationId xmlns:a16="http://schemas.microsoft.com/office/drawing/2014/main" id="{A447EE2B-08A2-40D2-9AAC-8CD1CE319845}"/>
              </a:ext>
            </a:extLst>
          </p:cNvPr>
          <p:cNvSpPr/>
          <p:nvPr/>
        </p:nvSpPr>
        <p:spPr>
          <a:xfrm rot="1808310">
            <a:off x="6926453" y="2944306"/>
            <a:ext cx="659085" cy="732763"/>
          </a:xfrm>
          <a:prstGeom prst="rightArrow">
            <a:avLst>
              <a:gd name="adj1" fmla="val 55476"/>
              <a:gd name="adj2" fmla="val 9530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5A6E67-AD03-4AFB-9990-91EB1D2A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77" y="1814805"/>
            <a:ext cx="3916546" cy="46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A9853B4-9BE3-410F-83F6-B8B2B388555F}"/>
              </a:ext>
            </a:extLst>
          </p:cNvPr>
          <p:cNvSpPr/>
          <p:nvPr/>
        </p:nvSpPr>
        <p:spPr>
          <a:xfrm>
            <a:off x="1818546" y="527044"/>
            <a:ext cx="6356106" cy="6727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4B33B7-3775-4ED8-BB73-5815DA5C1003}"/>
              </a:ext>
            </a:extLst>
          </p:cNvPr>
          <p:cNvSpPr/>
          <p:nvPr/>
        </p:nvSpPr>
        <p:spPr>
          <a:xfrm>
            <a:off x="329784" y="1462517"/>
            <a:ext cx="3807501" cy="858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AD3B4-61F8-407F-8846-55158564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" y="459846"/>
            <a:ext cx="1809474" cy="998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522245-6707-40F0-9B79-4B2F9C8FC59C}"/>
              </a:ext>
            </a:extLst>
          </p:cNvPr>
          <p:cNvSpPr txBox="1"/>
          <p:nvPr/>
        </p:nvSpPr>
        <p:spPr>
          <a:xfrm>
            <a:off x="613247" y="1528202"/>
            <a:ext cx="2804511" cy="735747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2560973" y="3040531"/>
            <a:ext cx="9167668" cy="184665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বর্ণদুটি একে অপরকে জোড়ে জোড়ে বলবে।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A0D0D-FAAC-4B26-A703-BE7B9EB605F5}"/>
              </a:ext>
            </a:extLst>
          </p:cNvPr>
          <p:cNvSpPr/>
          <p:nvPr/>
        </p:nvSpPr>
        <p:spPr>
          <a:xfrm>
            <a:off x="1962130" y="219420"/>
            <a:ext cx="84544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A0E61-2F1F-4801-96BE-6230AC94C177}"/>
              </a:ext>
            </a:extLst>
          </p:cNvPr>
          <p:cNvSpPr txBox="1"/>
          <p:nvPr/>
        </p:nvSpPr>
        <p:spPr>
          <a:xfrm>
            <a:off x="10173096" y="3834804"/>
            <a:ext cx="1691647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C7091-8036-49A5-A9B7-EC71E78C9B41}"/>
              </a:ext>
            </a:extLst>
          </p:cNvPr>
          <p:cNvSpPr txBox="1"/>
          <p:nvPr/>
        </p:nvSpPr>
        <p:spPr>
          <a:xfrm>
            <a:off x="10173096" y="2648992"/>
            <a:ext cx="127253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34F7E-399A-4117-A783-62AEFD40F7B3}"/>
              </a:ext>
            </a:extLst>
          </p:cNvPr>
          <p:cNvSpPr txBox="1"/>
          <p:nvPr/>
        </p:nvSpPr>
        <p:spPr>
          <a:xfrm>
            <a:off x="10269353" y="5044680"/>
            <a:ext cx="172428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115A2-463D-42E2-A58B-2940CE2C7A20}"/>
              </a:ext>
            </a:extLst>
          </p:cNvPr>
          <p:cNvSpPr txBox="1"/>
          <p:nvPr/>
        </p:nvSpPr>
        <p:spPr>
          <a:xfrm>
            <a:off x="10269353" y="1347537"/>
            <a:ext cx="1533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87DE39-2EF6-451C-859D-A6015C54AC75}"/>
              </a:ext>
            </a:extLst>
          </p:cNvPr>
          <p:cNvGrpSpPr/>
          <p:nvPr/>
        </p:nvGrpSpPr>
        <p:grpSpPr>
          <a:xfrm>
            <a:off x="2418347" y="1317516"/>
            <a:ext cx="6629400" cy="5320157"/>
            <a:chOff x="1256898" y="1414831"/>
            <a:chExt cx="5779334" cy="5295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069AF7-0563-4FBA-88A1-E128171F7AB1}"/>
                </a:ext>
              </a:extLst>
            </p:cNvPr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C31DAC-D38A-4602-A9AF-D66F9004FF69}"/>
                </a:ext>
              </a:extLst>
            </p:cNvPr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B2A9F7-0BDD-4E7D-8D97-F864ECAE63A4}"/>
                </a:ext>
              </a:extLst>
            </p:cNvPr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5E3C01-CFE3-4C3B-AD7C-B1DFAF3BB7B4}"/>
                </a:ext>
              </a:extLst>
            </p:cNvPr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E3EADB-7887-47D0-B7C9-8CC7076AAE71}"/>
                </a:ext>
              </a:extLst>
            </p:cNvPr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632B0BD3-73D6-4669-824F-BE098C534D2C}"/>
              </a:ext>
            </a:extLst>
          </p:cNvPr>
          <p:cNvSpPr/>
          <p:nvPr/>
        </p:nvSpPr>
        <p:spPr>
          <a:xfrm>
            <a:off x="2560549" y="386643"/>
            <a:ext cx="7188576" cy="6370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 ও বর্ণ থেকে শব্দ বের </a:t>
            </a:r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3F13E1D3-25F0-4CA9-8C93-42476CBC751B}"/>
              </a:ext>
            </a:extLst>
          </p:cNvPr>
          <p:cNvSpPr/>
          <p:nvPr/>
        </p:nvSpPr>
        <p:spPr>
          <a:xfrm>
            <a:off x="336656" y="394424"/>
            <a:ext cx="1492144" cy="702469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D15131-D405-4ABE-BD8A-D394B0D5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8"/>
          <a:stretch/>
        </p:blipFill>
        <p:spPr>
          <a:xfrm>
            <a:off x="2512421" y="4210192"/>
            <a:ext cx="1675320" cy="1051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2D1677-CA86-4F35-A92C-95C62817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1350537"/>
            <a:ext cx="1691066" cy="1334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266821-189C-49A1-B788-B0E8648C3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9" y="2754974"/>
            <a:ext cx="1642938" cy="12967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32DC66-C357-4ABB-92D1-0C99A33A7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5377095"/>
            <a:ext cx="1675320" cy="1232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37D283-1DFE-4A7A-970C-28B8DBE04140}"/>
              </a:ext>
            </a:extLst>
          </p:cNvPr>
          <p:cNvSpPr txBox="1"/>
          <p:nvPr/>
        </p:nvSpPr>
        <p:spPr>
          <a:xfrm>
            <a:off x="5118548" y="1544647"/>
            <a:ext cx="364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3EDF8B-A1F8-4C6C-A230-8C3AE45F095A}"/>
              </a:ext>
            </a:extLst>
          </p:cNvPr>
          <p:cNvSpPr txBox="1"/>
          <p:nvPr/>
        </p:nvSpPr>
        <p:spPr>
          <a:xfrm>
            <a:off x="5313091" y="2919939"/>
            <a:ext cx="3482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অজ-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29DEAB-5B88-4021-B67C-7E20859C5051}"/>
              </a:ext>
            </a:extLst>
          </p:cNvPr>
          <p:cNvSpPr txBox="1"/>
          <p:nvPr/>
        </p:nvSpPr>
        <p:spPr>
          <a:xfrm>
            <a:off x="5006717" y="4199037"/>
            <a:ext cx="381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অলি-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5118549" y="5484266"/>
            <a:ext cx="4013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আতা-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EB00-6DE4-415C-8204-BCC53C0B808B}"/>
              </a:ext>
            </a:extLst>
          </p:cNvPr>
          <p:cNvCxnSpPr>
            <a:cxnSpLocks/>
          </p:cNvCxnSpPr>
          <p:nvPr/>
        </p:nvCxnSpPr>
        <p:spPr>
          <a:xfrm>
            <a:off x="5916666" y="2025784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95B373-85E5-4871-A5AE-702F40644BAE}"/>
              </a:ext>
            </a:extLst>
          </p:cNvPr>
          <p:cNvCxnSpPr>
            <a:cxnSpLocks/>
          </p:cNvCxnSpPr>
          <p:nvPr/>
        </p:nvCxnSpPr>
        <p:spPr>
          <a:xfrm>
            <a:off x="5975924" y="5963193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DDCE598-A203-46AF-8439-0F713BF76C96}"/>
              </a:ext>
            </a:extLst>
          </p:cNvPr>
          <p:cNvCxnSpPr>
            <a:cxnSpLocks/>
          </p:cNvCxnSpPr>
          <p:nvPr/>
        </p:nvCxnSpPr>
        <p:spPr>
          <a:xfrm>
            <a:off x="5929548" y="4649339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AD3F7F-0D35-4F85-9157-7BEEBED4F71D}"/>
              </a:ext>
            </a:extLst>
          </p:cNvPr>
          <p:cNvCxnSpPr>
            <a:cxnSpLocks/>
          </p:cNvCxnSpPr>
          <p:nvPr/>
        </p:nvCxnSpPr>
        <p:spPr>
          <a:xfrm>
            <a:off x="5939828" y="3333250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555 L -0.41485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44444E-6 L -0.42005 0.2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111 L -0.41198 -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7.40741E-7 L -0.40938 0.230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97320A-2FC0-4E03-845D-343CBC81D138}"/>
              </a:ext>
            </a:extLst>
          </p:cNvPr>
          <p:cNvSpPr/>
          <p:nvPr/>
        </p:nvSpPr>
        <p:spPr>
          <a:xfrm>
            <a:off x="2743199" y="686490"/>
            <a:ext cx="745011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24E4D78-793D-4C88-A576-B56450CD2719}"/>
              </a:ext>
            </a:extLst>
          </p:cNvPr>
          <p:cNvSpPr/>
          <p:nvPr/>
        </p:nvSpPr>
        <p:spPr>
          <a:xfrm>
            <a:off x="3043003" y="809469"/>
            <a:ext cx="6850505" cy="668442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840329-04B7-4495-91AC-E788E8972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99377"/>
              </p:ext>
            </p:extLst>
          </p:nvPr>
        </p:nvGraphicFramePr>
        <p:xfrm>
          <a:off x="1436786" y="1952705"/>
          <a:ext cx="993557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6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061">
                <a:tc gridSpan="3"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5B031-B47D-46C3-B920-9A0CD0D51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19827"/>
            <a:ext cx="1915942" cy="144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4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A709C-5D3F-48D9-A7B6-A04CF29B416F}"/>
              </a:ext>
            </a:extLst>
          </p:cNvPr>
          <p:cNvSpPr/>
          <p:nvPr/>
        </p:nvSpPr>
        <p:spPr>
          <a:xfrm>
            <a:off x="2145566" y="3218525"/>
            <a:ext cx="9366879" cy="2379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E548B-4B12-49BC-88E7-6F5A14D9D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915">
            <a:off x="1735255" y="2558689"/>
            <a:ext cx="1049768" cy="100653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DDA1D1-79FF-4EE3-A24F-468B3F41391F}"/>
              </a:ext>
            </a:extLst>
          </p:cNvPr>
          <p:cNvSpPr/>
          <p:nvPr/>
        </p:nvSpPr>
        <p:spPr>
          <a:xfrm>
            <a:off x="2374712" y="3634672"/>
            <a:ext cx="1374365" cy="1252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4E465-43F2-46C4-A402-124AFA93B7A5}"/>
              </a:ext>
            </a:extLst>
          </p:cNvPr>
          <p:cNvSpPr/>
          <p:nvPr/>
        </p:nvSpPr>
        <p:spPr>
          <a:xfrm flipV="1">
            <a:off x="2374712" y="2700870"/>
            <a:ext cx="848558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F8D72-3D06-4417-BA09-BE6F584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8" y="256219"/>
            <a:ext cx="3071916" cy="23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A0003A3-C7BA-40A2-81CC-7A3C4B035AA3}"/>
              </a:ext>
            </a:extLst>
          </p:cNvPr>
          <p:cNvSpPr/>
          <p:nvPr/>
        </p:nvSpPr>
        <p:spPr>
          <a:xfrm>
            <a:off x="776807" y="482786"/>
            <a:ext cx="10478125" cy="221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656A7ECB-0704-4E79-9B8A-C4D185EE8A3A}"/>
              </a:ext>
            </a:extLst>
          </p:cNvPr>
          <p:cNvSpPr/>
          <p:nvPr/>
        </p:nvSpPr>
        <p:spPr>
          <a:xfrm>
            <a:off x="1139252" y="768965"/>
            <a:ext cx="9011948" cy="1704982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i="1" dirty="0" err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F3269-39BD-4CF3-BC78-A4D4ADB5F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79308"/>
            <a:ext cx="754251" cy="78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9D122-4913-4702-A2CE-5DFEB0B92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217624"/>
            <a:ext cx="970423" cy="78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209768"/>
            <a:ext cx="1320232" cy="1050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" y="5848591"/>
            <a:ext cx="1552575" cy="97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3FF2B6-112E-448A-9595-CAECB7712DA2}"/>
              </a:ext>
            </a:extLst>
          </p:cNvPr>
          <p:cNvSpPr/>
          <p:nvPr/>
        </p:nvSpPr>
        <p:spPr>
          <a:xfrm>
            <a:off x="8606088" y="480775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9574B-18C3-49E8-8FA0-497C13B764C3}"/>
              </a:ext>
            </a:extLst>
          </p:cNvPr>
          <p:cNvSpPr/>
          <p:nvPr/>
        </p:nvSpPr>
        <p:spPr>
          <a:xfrm>
            <a:off x="6015870" y="4825615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92E0C8-A6DF-4383-9B1C-0FD6050B6BAF}"/>
              </a:ext>
            </a:extLst>
          </p:cNvPr>
          <p:cNvSpPr/>
          <p:nvPr/>
        </p:nvSpPr>
        <p:spPr>
          <a:xfrm>
            <a:off x="3232661" y="474759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FC2BE-F1C7-47E4-9B62-429DD0498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2667303"/>
            <a:ext cx="2939153" cy="2818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E99D44-FB5E-477C-8D0D-E67816E9A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7" y="2685603"/>
            <a:ext cx="2939153" cy="2818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54F6F2-7EFC-4C42-B383-C26446B9A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2" y="2649003"/>
            <a:ext cx="2939153" cy="28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3423B5-B9EA-4180-8F4D-6945F4D36485}"/>
              </a:ext>
            </a:extLst>
          </p:cNvPr>
          <p:cNvSpPr/>
          <p:nvPr/>
        </p:nvSpPr>
        <p:spPr>
          <a:xfrm>
            <a:off x="4017364" y="239807"/>
            <a:ext cx="45711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0E498-B416-4742-9BDB-B8C14BB85C07}"/>
              </a:ext>
            </a:extLst>
          </p:cNvPr>
          <p:cNvSpPr/>
          <p:nvPr/>
        </p:nvSpPr>
        <p:spPr>
          <a:xfrm flipV="1">
            <a:off x="1853207" y="1303608"/>
            <a:ext cx="848558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B8A04-00FF-4D78-9395-0005884B2F9E}"/>
              </a:ext>
            </a:extLst>
          </p:cNvPr>
          <p:cNvSpPr txBox="1"/>
          <p:nvPr/>
        </p:nvSpPr>
        <p:spPr>
          <a:xfrm>
            <a:off x="700625" y="3856473"/>
            <a:ext cx="4584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/>
              <a:t>মোঃআতাউর রহমান সুজন</a:t>
            </a:r>
            <a:endParaRPr lang="en-US" sz="2000" b="1" dirty="0"/>
          </a:p>
          <a:p>
            <a:pPr algn="ctr"/>
            <a:r>
              <a:rPr lang="bn-BD" sz="2000" b="1" dirty="0"/>
              <a:t>সহকারী শিক্ষক</a:t>
            </a:r>
            <a:endParaRPr lang="en-US" sz="2000" b="1" dirty="0"/>
          </a:p>
          <a:p>
            <a:pPr algn="ctr"/>
            <a:r>
              <a:rPr lang="bn-BD" sz="2000" b="1" dirty="0"/>
              <a:t>২ নং দড়িজাহাঙ্গীরপুর সরকারি প্রাথমিক বিদ্যালয়</a:t>
            </a:r>
            <a:endParaRPr lang="en-US" sz="2000" b="1" dirty="0"/>
          </a:p>
          <a:p>
            <a:pPr algn="ctr"/>
            <a:r>
              <a:rPr lang="en-US" sz="2000" b="1" dirty="0"/>
              <a:t> </a:t>
            </a:r>
            <a:r>
              <a:rPr lang="bn-BD" sz="2000" b="1" dirty="0"/>
              <a:t>তারাইল</a:t>
            </a:r>
            <a:r>
              <a:rPr lang="en-US" sz="2000" b="1" dirty="0"/>
              <a:t>, </a:t>
            </a:r>
            <a:r>
              <a:rPr lang="bn-BD" sz="2000" b="1" dirty="0"/>
              <a:t>কিশোরগঞ্জ</a:t>
            </a:r>
            <a:r>
              <a:rPr lang="hi-IN" sz="2000" b="1" dirty="0"/>
              <a:t>। </a:t>
            </a:r>
            <a:endParaRPr lang="en-US" sz="2000" b="1" dirty="0"/>
          </a:p>
          <a:p>
            <a:pPr algn="ctr"/>
            <a:r>
              <a:rPr lang="bn-BD" sz="2000" b="1" dirty="0"/>
              <a:t>স্কুল কোডঃ </a:t>
            </a:r>
            <a:r>
              <a:rPr lang="en-US" sz="2000" b="1" dirty="0"/>
              <a:t>91305040105 </a:t>
            </a:r>
          </a:p>
          <a:p>
            <a:pPr algn="ctr"/>
            <a:r>
              <a:rPr lang="ar-SA" sz="2000" b="1" dirty="0"/>
              <a:t>E</a:t>
            </a:r>
            <a:r>
              <a:rPr lang="en-US" sz="2000" b="1" dirty="0"/>
              <a:t>mail: </a:t>
            </a:r>
            <a:r>
              <a:rPr lang="en-US" sz="2000" b="1" u="sng" dirty="0"/>
              <a:t>ataurgpt76@gmail.com</a:t>
            </a:r>
            <a:r>
              <a:rPr lang="en-US" sz="2000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EFD77-4A7C-47EC-AEAA-02AC2520F871}"/>
              </a:ext>
            </a:extLst>
          </p:cNvPr>
          <p:cNvSpPr txBox="1"/>
          <p:nvPr/>
        </p:nvSpPr>
        <p:spPr>
          <a:xfrm>
            <a:off x="6350227" y="4208110"/>
            <a:ext cx="4584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F2ED4206-5DF7-4D3E-836A-7E41CB7C0A0E}"/>
              </a:ext>
            </a:extLst>
          </p:cNvPr>
          <p:cNvSpPr/>
          <p:nvPr/>
        </p:nvSpPr>
        <p:spPr>
          <a:xfrm>
            <a:off x="4524068" y="260853"/>
            <a:ext cx="3170378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401BE2-D6E8-4315-B895-73E915B93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11" y="1678193"/>
            <a:ext cx="2321061" cy="231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11C0B-059B-406D-BDC1-2A9F36845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07" y="1678193"/>
            <a:ext cx="2976999" cy="2201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E6147-D991-4D31-924E-6C586BC7E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30" y="2009821"/>
            <a:ext cx="213005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B4265A-6373-4B30-823E-30C1CA1213D4}"/>
              </a:ext>
            </a:extLst>
          </p:cNvPr>
          <p:cNvSpPr/>
          <p:nvPr/>
        </p:nvSpPr>
        <p:spPr>
          <a:xfrm>
            <a:off x="856028" y="442302"/>
            <a:ext cx="1009165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7193E092-2666-42CF-A94B-DED5015247F4}"/>
              </a:ext>
            </a:extLst>
          </p:cNvPr>
          <p:cNvSpPr/>
          <p:nvPr/>
        </p:nvSpPr>
        <p:spPr>
          <a:xfrm>
            <a:off x="1543987" y="526745"/>
            <a:ext cx="8724275" cy="7421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পোষা হয় এমন কিছু প্রাণির নাম বল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462EA-808C-450D-8B79-3954D28D7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3" y="1581203"/>
            <a:ext cx="2279019" cy="1744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DA11DA-B90D-417F-8EEA-938C4C07A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r="19463"/>
          <a:stretch/>
        </p:blipFill>
        <p:spPr>
          <a:xfrm>
            <a:off x="771190" y="4160757"/>
            <a:ext cx="2177468" cy="1824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8AF0CB-453E-4C5E-BB99-096D9D3B3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72" y="3741212"/>
            <a:ext cx="2770753" cy="2344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84F41A-344C-42DE-A727-55D07AE26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4" y="1506629"/>
            <a:ext cx="2162676" cy="1819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CF6B26-5BFE-4908-8430-8091899DA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9" y="1581203"/>
            <a:ext cx="2493405" cy="1940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6C5707-05A8-4044-9A16-606D67146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4" y="3801444"/>
            <a:ext cx="2385619" cy="2069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F453FF-BBC9-4053-AD40-01BC496D6C70}"/>
              </a:ext>
            </a:extLst>
          </p:cNvPr>
          <p:cNvSpPr txBox="1"/>
          <p:nvPr/>
        </p:nvSpPr>
        <p:spPr>
          <a:xfrm>
            <a:off x="1670859" y="343112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3BDFC-7F26-4903-8A69-4444EAA7EF20}"/>
              </a:ext>
            </a:extLst>
          </p:cNvPr>
          <p:cNvSpPr txBox="1"/>
          <p:nvPr/>
        </p:nvSpPr>
        <p:spPr>
          <a:xfrm>
            <a:off x="2021588" y="5923357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3B35C-57A2-42CC-8A87-579F8262648B}"/>
              </a:ext>
            </a:extLst>
          </p:cNvPr>
          <p:cNvSpPr txBox="1"/>
          <p:nvPr/>
        </p:nvSpPr>
        <p:spPr>
          <a:xfrm>
            <a:off x="5598641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রগো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D6F30-9402-4725-A4F8-578731E81A05}"/>
              </a:ext>
            </a:extLst>
          </p:cNvPr>
          <p:cNvSpPr txBox="1"/>
          <p:nvPr/>
        </p:nvSpPr>
        <p:spPr>
          <a:xfrm>
            <a:off x="9101440" y="3305175"/>
            <a:ext cx="2069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50418-1820-4923-990B-1DC03E4E407B}"/>
              </a:ext>
            </a:extLst>
          </p:cNvPr>
          <p:cNvSpPr txBox="1"/>
          <p:nvPr/>
        </p:nvSpPr>
        <p:spPr>
          <a:xfrm>
            <a:off x="5745240" y="331859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7C85C-2276-4961-95E9-BEC01B89FA31}"/>
              </a:ext>
            </a:extLst>
          </p:cNvPr>
          <p:cNvSpPr txBox="1"/>
          <p:nvPr/>
        </p:nvSpPr>
        <p:spPr>
          <a:xfrm>
            <a:off x="9683886" y="5878641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রগি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BEAFC4-C5B4-4779-B06B-A9D6B26A4642}"/>
              </a:ext>
            </a:extLst>
          </p:cNvPr>
          <p:cNvSpPr/>
          <p:nvPr/>
        </p:nvSpPr>
        <p:spPr>
          <a:xfrm>
            <a:off x="1300456" y="294237"/>
            <a:ext cx="9777275" cy="1055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7193E092-2666-42CF-A94B-DED5015247F4}"/>
              </a:ext>
            </a:extLst>
          </p:cNvPr>
          <p:cNvSpPr/>
          <p:nvPr/>
        </p:nvSpPr>
        <p:spPr>
          <a:xfrm>
            <a:off x="1568609" y="484395"/>
            <a:ext cx="8902185" cy="6585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খাওয়া হয় এমন কিছু ফলের নাম বল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53FF-BBC9-4053-AD40-01BC496D6C70}"/>
              </a:ext>
            </a:extLst>
          </p:cNvPr>
          <p:cNvSpPr txBox="1"/>
          <p:nvPr/>
        </p:nvSpPr>
        <p:spPr>
          <a:xfrm>
            <a:off x="1845819" y="342900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73BDFC-7F26-4903-8A69-4444EAA7EF20}"/>
              </a:ext>
            </a:extLst>
          </p:cNvPr>
          <p:cNvSpPr txBox="1"/>
          <p:nvPr/>
        </p:nvSpPr>
        <p:spPr>
          <a:xfrm>
            <a:off x="1913300" y="5923357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3B35C-57A2-42CC-8A87-579F8262648B}"/>
              </a:ext>
            </a:extLst>
          </p:cNvPr>
          <p:cNvSpPr txBox="1"/>
          <p:nvPr/>
        </p:nvSpPr>
        <p:spPr>
          <a:xfrm>
            <a:off x="5755057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রমুজ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D6F30-9402-4725-A4F8-578731E81A05}"/>
              </a:ext>
            </a:extLst>
          </p:cNvPr>
          <p:cNvSpPr txBox="1"/>
          <p:nvPr/>
        </p:nvSpPr>
        <p:spPr>
          <a:xfrm>
            <a:off x="9565229" y="3223559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50418-1820-4923-990B-1DC03E4E407B}"/>
              </a:ext>
            </a:extLst>
          </p:cNvPr>
          <p:cNvSpPr txBox="1"/>
          <p:nvPr/>
        </p:nvSpPr>
        <p:spPr>
          <a:xfrm>
            <a:off x="5745240" y="331859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7C85C-2276-4961-95E9-BEC01B89FA31}"/>
              </a:ext>
            </a:extLst>
          </p:cNvPr>
          <p:cNvSpPr txBox="1"/>
          <p:nvPr/>
        </p:nvSpPr>
        <p:spPr>
          <a:xfrm>
            <a:off x="9531140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427B1-1D75-48E2-821D-E7A476F5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548487"/>
            <a:ext cx="2571750" cy="178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B3ACB-1AE4-4D34-84B5-7BEA787F3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3" y="1535499"/>
            <a:ext cx="2154143" cy="1978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53659C-A3B9-46F4-BEFA-34659466B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99" y="4090016"/>
            <a:ext cx="2245831" cy="1760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B36E90-1DA4-4B37-98F1-305D3D22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15" y="3837381"/>
            <a:ext cx="1496814" cy="20859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A0A0C3-7EF1-43C9-B194-102246930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56" y="3985144"/>
            <a:ext cx="1814536" cy="17904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1A28DF-E558-48E3-A15F-A953167CE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04" y="1640026"/>
            <a:ext cx="1905625" cy="15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86598-5134-4E50-A646-EE63FC498BF2}"/>
              </a:ext>
            </a:extLst>
          </p:cNvPr>
          <p:cNvSpPr/>
          <p:nvPr/>
        </p:nvSpPr>
        <p:spPr>
          <a:xfrm>
            <a:off x="1274164" y="959370"/>
            <a:ext cx="9638675" cy="140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772542C-0CD2-4676-B714-3667E2D6677C}"/>
              </a:ext>
            </a:extLst>
          </p:cNvPr>
          <p:cNvSpPr/>
          <p:nvPr/>
        </p:nvSpPr>
        <p:spPr>
          <a:xfrm>
            <a:off x="1613662" y="1243852"/>
            <a:ext cx="8496166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B16C4-8584-46D6-B8E1-978F9551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5" y="2445918"/>
            <a:ext cx="11025689" cy="35578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5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304FA-81FB-4AB4-8A82-FFE53ED76802}"/>
              </a:ext>
            </a:extLst>
          </p:cNvPr>
          <p:cNvSpPr/>
          <p:nvPr/>
        </p:nvSpPr>
        <p:spPr>
          <a:xfrm>
            <a:off x="2493380" y="550544"/>
            <a:ext cx="7370148" cy="270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361423-A85E-4550-AA35-4F9062920E95}"/>
              </a:ext>
            </a:extLst>
          </p:cNvPr>
          <p:cNvGrpSpPr/>
          <p:nvPr/>
        </p:nvGrpSpPr>
        <p:grpSpPr>
          <a:xfrm rot="1438602">
            <a:off x="8821278" y="923296"/>
            <a:ext cx="1256210" cy="4264978"/>
            <a:chOff x="10472625" y="2571566"/>
            <a:chExt cx="1719375" cy="42864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2F210D-1053-4EC5-9B32-F5967C0B0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06FF97-AA1C-4B95-AB3B-FB9CB591B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1398">
              <a:off x="10472625" y="5126883"/>
              <a:ext cx="1667540" cy="870599"/>
            </a:xfrm>
            <a:prstGeom prst="rect">
              <a:avLst/>
            </a:prstGeom>
          </p:spPr>
        </p:pic>
      </p:grp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A1228D3-2D81-48C5-B6C2-007461C88E91}"/>
              </a:ext>
            </a:extLst>
          </p:cNvPr>
          <p:cNvSpPr/>
          <p:nvPr/>
        </p:nvSpPr>
        <p:spPr>
          <a:xfrm>
            <a:off x="2777476" y="736762"/>
            <a:ext cx="6921144" cy="22033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1761962-F603-4C32-BC9B-8347FAC74202}"/>
              </a:ext>
            </a:extLst>
          </p:cNvPr>
          <p:cNvSpPr/>
          <p:nvPr/>
        </p:nvSpPr>
        <p:spPr>
          <a:xfrm>
            <a:off x="4256295" y="3818492"/>
            <a:ext cx="3679410" cy="1281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0AC3F5-1536-402D-AB6F-17E08B4E4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77" y="197825"/>
            <a:ext cx="1218338" cy="8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78D78-4731-42E3-8416-5F5EB506FC88}"/>
              </a:ext>
            </a:extLst>
          </p:cNvPr>
          <p:cNvSpPr/>
          <p:nvPr/>
        </p:nvSpPr>
        <p:spPr>
          <a:xfrm>
            <a:off x="2338466" y="434715"/>
            <a:ext cx="7360170" cy="149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BA29EA96-6EBF-4B1E-9BEF-F9A63534A6E2}"/>
              </a:ext>
            </a:extLst>
          </p:cNvPr>
          <p:cNvSpPr/>
          <p:nvPr/>
        </p:nvSpPr>
        <p:spPr>
          <a:xfrm>
            <a:off x="3248156" y="565526"/>
            <a:ext cx="5540790" cy="12373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C61E268-A1D9-4BEA-83C0-1FE5536A2A37}"/>
              </a:ext>
            </a:extLst>
          </p:cNvPr>
          <p:cNvSpPr/>
          <p:nvPr/>
        </p:nvSpPr>
        <p:spPr>
          <a:xfrm>
            <a:off x="577516" y="2196427"/>
            <a:ext cx="10960768" cy="3592431"/>
          </a:xfrm>
          <a:prstGeom prst="roundRect">
            <a:avLst>
              <a:gd name="adj" fmla="val 2287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শোনাঃ১.১.১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বর্ণমালা ধ্বণি মনোযোগ সহকারে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রাখবে</a:t>
            </a:r>
          </a:p>
          <a:p>
            <a:pPr lvl="1"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১.১.১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বাংলা বর্ণমালার ধ্বণি স্পষ্ট 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বলতে পারবে।  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F060AAFD-9B7E-4921-9C58-389033093EF9}"/>
              </a:ext>
            </a:extLst>
          </p:cNvPr>
          <p:cNvSpPr/>
          <p:nvPr/>
        </p:nvSpPr>
        <p:spPr>
          <a:xfrm>
            <a:off x="7834244" y="4431513"/>
            <a:ext cx="2474699" cy="21240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75024-3AD9-450E-8A15-7A0E1A168A87}"/>
              </a:ext>
            </a:extLst>
          </p:cNvPr>
          <p:cNvSpPr/>
          <p:nvPr/>
        </p:nvSpPr>
        <p:spPr>
          <a:xfrm>
            <a:off x="-3624615" y="5493527"/>
            <a:ext cx="3624615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আসে</a:t>
            </a:r>
            <a:r>
              <a:rPr lang="en-US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7D6BF-4468-4E23-B5F4-295E48EAF3BB}"/>
              </a:ext>
            </a:extLst>
          </p:cNvPr>
          <p:cNvSpPr txBox="1"/>
          <p:nvPr/>
        </p:nvSpPr>
        <p:spPr>
          <a:xfrm>
            <a:off x="7883672" y="1111767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7781D-2F88-4ADF-9BAF-9A7946AD3CAC}"/>
              </a:ext>
            </a:extLst>
          </p:cNvPr>
          <p:cNvSpPr txBox="1"/>
          <p:nvPr/>
        </p:nvSpPr>
        <p:spPr>
          <a:xfrm>
            <a:off x="12450166" y="157566"/>
            <a:ext cx="515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9557F-F737-479C-BEF6-2900BA35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" y="1316437"/>
            <a:ext cx="5277008" cy="3485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5257FBB-1D36-4FFD-9B8A-949D3D0E2FA9}"/>
              </a:ext>
            </a:extLst>
          </p:cNvPr>
          <p:cNvSpPr/>
          <p:nvPr/>
        </p:nvSpPr>
        <p:spPr>
          <a:xfrm>
            <a:off x="7834244" y="1364472"/>
            <a:ext cx="2863743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07 L -1.45846 -0.000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6" grpId="2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15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8A2627A-C045-4B3C-81BA-5BB70F8F3550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D0156-FB9B-41BB-B031-2C7A72C618F3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834244" y="1109705"/>
            <a:ext cx="11364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125660" y="447258"/>
            <a:ext cx="515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F95C05-177B-43ED-909D-2FB6D86A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5" y="1355753"/>
            <a:ext cx="5150245" cy="3453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34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252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</dc:creator>
  <cp:lastModifiedBy>Ataur</cp:lastModifiedBy>
  <cp:revision>91</cp:revision>
  <dcterms:created xsi:type="dcterms:W3CDTF">2019-08-02T18:05:07Z</dcterms:created>
  <dcterms:modified xsi:type="dcterms:W3CDTF">2020-12-25T06:31:51Z</dcterms:modified>
</cp:coreProperties>
</file>