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sz="8800" dirty="0" smtClean="0">
                <a:solidFill>
                  <a:srgbClr val="00B050"/>
                </a:solidFill>
              </a:rPr>
              <a:t>স্বাগতম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sz="8900" dirty="0" smtClean="0">
                <a:solidFill>
                  <a:srgbClr val="FF0000"/>
                </a:solidFill>
              </a:rPr>
              <a:t>সমাপ্ত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4800" b="1" dirty="0" smtClean="0"/>
              <a:t>শিক্ষক পরিচিতি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নামঃ মোসাঃ পারভীন কোরাইশী</a:t>
            </a:r>
          </a:p>
          <a:p>
            <a:r>
              <a:rPr lang="bn-BD" dirty="0" smtClean="0"/>
              <a:t>সহকারী শিক্ষক </a:t>
            </a:r>
          </a:p>
          <a:p>
            <a:r>
              <a:rPr lang="bn-BD" dirty="0" smtClean="0"/>
              <a:t>তারুরা সরকারী প্রাথমিক বিদ্যালয়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শ্রেনীঃ দ্বিতীয়</a:t>
            </a:r>
          </a:p>
          <a:p>
            <a:pPr>
              <a:buNone/>
            </a:pPr>
            <a:r>
              <a:rPr lang="bn-BD" dirty="0" smtClean="0"/>
              <a:t>বিষয়ঃ বাংলা</a:t>
            </a:r>
          </a:p>
          <a:p>
            <a:pPr>
              <a:buNone/>
            </a:pPr>
            <a:r>
              <a:rPr lang="bn-BD" dirty="0" smtClean="0"/>
              <a:t>পাঠঃ</a:t>
            </a:r>
            <a:r>
              <a:rPr lang="bn-BD" b="1" dirty="0" smtClean="0"/>
              <a:t> দাদির হাতে মজার পিঠা</a:t>
            </a:r>
          </a:p>
          <a:p>
            <a:pPr>
              <a:buNone/>
            </a:pPr>
            <a:r>
              <a:rPr lang="bn-BD" i="1" dirty="0" smtClean="0"/>
              <a:t>পাঠাংশঃ বাংলাদেশে শীতকালে ...... মজাই আলাদা!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শিখন 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sz="2400" dirty="0" smtClean="0"/>
              <a:t>- বাক্য ও  শব্দে ব্যবহৃত বাংলা যুক্তবর্ণের ধ্বনি শুনে মনে রাখতে পারবে</a:t>
            </a:r>
          </a:p>
          <a:p>
            <a:pPr>
              <a:buFontTx/>
              <a:buChar char="-"/>
            </a:pPr>
            <a:r>
              <a:rPr lang="bn-BD" sz="2400" dirty="0" smtClean="0"/>
              <a:t>বাক্য </a:t>
            </a:r>
            <a:r>
              <a:rPr lang="bn-BD" sz="2400" dirty="0" smtClean="0"/>
              <a:t>ও  শব্দে ব্যবহৃত বাংলা </a:t>
            </a:r>
            <a:r>
              <a:rPr lang="bn-BD" sz="2400" dirty="0" smtClean="0"/>
              <a:t>যুক্তবর্ণ স্পষ্ট ও শুদ্ধভাবে বলতে পারবে</a:t>
            </a:r>
          </a:p>
          <a:p>
            <a:pPr>
              <a:buFontTx/>
              <a:buChar char="-"/>
            </a:pPr>
            <a:r>
              <a:rPr lang="bn-BD" sz="2400" dirty="0" smtClean="0"/>
              <a:t>যুক্তব্যঞ্জন পড়তে পারবে</a:t>
            </a:r>
          </a:p>
          <a:p>
            <a:pPr>
              <a:buFontTx/>
              <a:buChar char="-"/>
            </a:pPr>
            <a:endParaRPr lang="bn-BD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প্রশ্ন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তোমরা কে কে পিঠা খেতে পছন্দ কর ?</a:t>
            </a:r>
          </a:p>
          <a:p>
            <a:r>
              <a:rPr lang="bn-BD" dirty="0" smtClean="0"/>
              <a:t>তোমরা কোন কোন পিঠার নাম বলতে পারো?</a:t>
            </a:r>
          </a:p>
          <a:p>
            <a:r>
              <a:rPr lang="bn-BD" dirty="0" smtClean="0"/>
              <a:t>কখন পিঠা বানাতে দেখেছো 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/>
              <a:t>উপকরণ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4" name="Picture 6" descr="C:\Users\Emran\Desktop\image-266930-15789757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3200400" cy="18028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7" descr="C:\Users\Emran\Desktop\1572353259-how-to-make-battered-cake-in-winter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295400"/>
            <a:ext cx="2895600" cy="1891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6" name="Picture 8" descr="C:\Users\Emran\Desktop\Untitled-1-3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267200"/>
            <a:ext cx="3460750" cy="1977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7" name="Picture 9" descr="C:\Users\Emran\Desktop\114803Chandrapul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4314729"/>
            <a:ext cx="3581400" cy="1933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সরবপাঠ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Emran\Desktop\IMG_20201225_151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5410200" cy="556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যুক্তবর্ণ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সুন্দরঃ ন্দ= ন + দ</a:t>
            </a:r>
          </a:p>
          <a:p>
            <a:r>
              <a:rPr lang="bn-BD" dirty="0" smtClean="0"/>
              <a:t>অনুষ্ঠানঃ ষ্ঠ = ষ + ঠ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b="1" dirty="0" smtClean="0"/>
              <a:t>মূল্যায়ন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sz="2000" i="1" dirty="0" smtClean="0"/>
              <a:t>(মুখে মুখে জিজ্ঞাসা করা)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সুন্দর অর্থ ভালো</a:t>
            </a:r>
          </a:p>
          <a:p>
            <a:pPr>
              <a:buNone/>
            </a:pPr>
            <a:r>
              <a:rPr lang="bn-BD" sz="2400" dirty="0" smtClean="0"/>
              <a:t>	</a:t>
            </a:r>
            <a:r>
              <a:rPr lang="bn-BD" sz="2400" dirty="0" smtClean="0"/>
              <a:t>	বাক্য- আমাদের দেশ অনেক সুন্দ</a:t>
            </a:r>
            <a:r>
              <a:rPr lang="bn-BD" dirty="0" smtClean="0"/>
              <a:t>র।</a:t>
            </a:r>
          </a:p>
          <a:p>
            <a:r>
              <a:rPr lang="bn-BD" dirty="0" smtClean="0"/>
              <a:t>অনুষ্ঠান অর্থ আয়োজন</a:t>
            </a:r>
          </a:p>
          <a:p>
            <a:pPr>
              <a:buNone/>
            </a:pPr>
            <a:r>
              <a:rPr lang="bn-BD" sz="2400" dirty="0" smtClean="0"/>
              <a:t>		বাক্য- বিয়ে বাড়িতে অনুষ্ঠান হয়।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99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শিক্ষক পরিচিতি</vt:lpstr>
      <vt:lpstr>Slide 3</vt:lpstr>
      <vt:lpstr>শিখন ফল</vt:lpstr>
      <vt:lpstr>প্রশ্ন</vt:lpstr>
      <vt:lpstr>উপকরণ </vt:lpstr>
      <vt:lpstr>সরবপাঠ</vt:lpstr>
      <vt:lpstr>যুক্তবর্ণ</vt:lpstr>
      <vt:lpstr>মূল্যায়ন (মুখে মুখে জিজ্ঞাসা করা)</vt:lpstr>
      <vt:lpstr>সমাপ্ত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Emran</dc:creator>
  <cp:lastModifiedBy>Emran</cp:lastModifiedBy>
  <cp:revision>18</cp:revision>
  <dcterms:created xsi:type="dcterms:W3CDTF">2006-08-16T00:00:00Z</dcterms:created>
  <dcterms:modified xsi:type="dcterms:W3CDTF">2020-12-25T09:37:07Z</dcterms:modified>
</cp:coreProperties>
</file>