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82" r:id="rId5"/>
    <p:sldId id="283" r:id="rId6"/>
    <p:sldId id="259" r:id="rId7"/>
    <p:sldId id="260" r:id="rId8"/>
    <p:sldId id="261" r:id="rId9"/>
    <p:sldId id="257" r:id="rId10"/>
    <p:sldId id="279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72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338BB"/>
    <a:srgbClr val="F010B5"/>
    <a:srgbClr val="E47A10"/>
    <a:srgbClr val="08FC59"/>
    <a:srgbClr val="25CD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4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207AC-EEAB-4329-A710-14B34444DE28}" type="doc">
      <dgm:prSet loTypeId="urn:microsoft.com/office/officeart/2011/layout/HexagonRadial" loCatId="cycl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C93AAA-982D-4B0D-B739-8A5262DB228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4000" b="1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শক্তি</a:t>
          </a:r>
          <a:endParaRPr lang="en-US" sz="4000" b="1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6A5861EC-40FF-409C-84EB-B8EDFB22C028}" type="parTrans" cxnId="{B687B0D8-B302-4CE2-AAF0-BC1BB7B914DF}">
      <dgm:prSet/>
      <dgm:spPr/>
      <dgm:t>
        <a:bodyPr/>
        <a:lstStyle/>
        <a:p>
          <a:endParaRPr lang="en-US"/>
        </a:p>
      </dgm:t>
    </dgm:pt>
    <dgm:pt modelId="{BBDCE705-8D8A-421B-BD78-FA0E2A4864E8}" type="sibTrans" cxnId="{B687B0D8-B302-4CE2-AAF0-BC1BB7B914DF}">
      <dgm:prSet/>
      <dgm:spPr/>
      <dgm:t>
        <a:bodyPr/>
        <a:lstStyle/>
        <a:p>
          <a:endParaRPr lang="en-US"/>
        </a:p>
      </dgm:t>
    </dgm:pt>
    <dgm:pt modelId="{353D5F30-C998-43DC-AB7E-5B63B1502F97}">
      <dgm:prSet phldrT="[Text]"/>
      <dgm:spPr>
        <a:solidFill>
          <a:srgbClr val="F010B5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বিদ্যু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ৎ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B67BB4E-768D-4F9E-BF27-9F0445E00C1A}" type="parTrans" cxnId="{A715ADE0-F810-4B42-8C32-78CEF6E4F332}">
      <dgm:prSet/>
      <dgm:spPr/>
      <dgm:t>
        <a:bodyPr/>
        <a:lstStyle/>
        <a:p>
          <a:endParaRPr lang="en-US"/>
        </a:p>
      </dgm:t>
    </dgm:pt>
    <dgm:pt modelId="{FF449A6B-3AF2-4B07-8DE4-AD0F540193F5}" type="sibTrans" cxnId="{A715ADE0-F810-4B42-8C32-78CEF6E4F332}">
      <dgm:prSet/>
      <dgm:spPr/>
      <dgm:t>
        <a:bodyPr/>
        <a:lstStyle/>
        <a:p>
          <a:endParaRPr lang="en-US"/>
        </a:p>
      </dgm:t>
    </dgm:pt>
    <dgm:pt modelId="{83353B59-92F6-4D60-B049-5EFC93D4B99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যান্ত্রিক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DBA90D-8E8C-4F4B-BE1C-D9C8EB0C7622}" type="parTrans" cxnId="{B5A15CFB-9060-407F-BA1D-A75B115BC759}">
      <dgm:prSet/>
      <dgm:spPr/>
      <dgm:t>
        <a:bodyPr/>
        <a:lstStyle/>
        <a:p>
          <a:endParaRPr lang="en-US"/>
        </a:p>
      </dgm:t>
    </dgm:pt>
    <dgm:pt modelId="{6BD396D6-5AB2-4C13-9AB5-2222D5D29395}" type="sibTrans" cxnId="{B5A15CFB-9060-407F-BA1D-A75B115BC759}">
      <dgm:prSet/>
      <dgm:spPr/>
      <dgm:t>
        <a:bodyPr/>
        <a:lstStyle/>
        <a:p>
          <a:endParaRPr lang="en-US"/>
        </a:p>
      </dgm:t>
    </dgm:pt>
    <dgm:pt modelId="{50744876-762D-4E17-873C-B72242866A75}">
      <dgm:prSet phldrT="[Text]"/>
      <dgm:spPr>
        <a:solidFill>
          <a:srgbClr val="25CDDF"/>
        </a:solidFill>
      </dgm:spPr>
      <dgm:t>
        <a:bodyPr/>
        <a:lstStyle/>
        <a:p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আলোক</a:t>
          </a:r>
          <a:r>
            <a:rPr lang="en-US" dirty="0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solidFill>
              <a:srgbClr val="F010B5"/>
            </a:solidFill>
            <a:latin typeface="NikoshBAN" pitchFamily="2" charset="0"/>
            <a:cs typeface="NikoshBAN" pitchFamily="2" charset="0"/>
          </a:endParaRPr>
        </a:p>
      </dgm:t>
    </dgm:pt>
    <dgm:pt modelId="{9D382F46-2745-464E-9CD3-4A1AB33CDDBB}" type="parTrans" cxnId="{068FC8F5-EBDC-40BA-90EC-692F04556F82}">
      <dgm:prSet/>
      <dgm:spPr/>
      <dgm:t>
        <a:bodyPr/>
        <a:lstStyle/>
        <a:p>
          <a:endParaRPr lang="en-US"/>
        </a:p>
      </dgm:t>
    </dgm:pt>
    <dgm:pt modelId="{3BABE3F7-99DE-4F2D-A22E-D4C34F511219}" type="sibTrans" cxnId="{068FC8F5-EBDC-40BA-90EC-692F04556F82}">
      <dgm:prSet/>
      <dgm:spPr/>
      <dgm:t>
        <a:bodyPr/>
        <a:lstStyle/>
        <a:p>
          <a:endParaRPr lang="en-US"/>
        </a:p>
      </dgm:t>
    </dgm:pt>
    <dgm:pt modelId="{2C09B989-2F03-4226-97EB-A13D30F00582}">
      <dgm:prSet phldrT="[Text]"/>
      <dgm:spPr>
        <a:solidFill>
          <a:srgbClr val="08FC59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শব্দ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3D29487-D4C3-47BA-8DAA-A051EA1747E3}" type="parTrans" cxnId="{D370BA4C-276A-4274-9AD3-2611F97AEFCB}">
      <dgm:prSet/>
      <dgm:spPr/>
      <dgm:t>
        <a:bodyPr/>
        <a:lstStyle/>
        <a:p>
          <a:endParaRPr lang="en-US"/>
        </a:p>
      </dgm:t>
    </dgm:pt>
    <dgm:pt modelId="{64DEED2C-2D8D-412C-9414-D48D7BEEE7E0}" type="sibTrans" cxnId="{D370BA4C-276A-4274-9AD3-2611F97AEFCB}">
      <dgm:prSet/>
      <dgm:spPr/>
      <dgm:t>
        <a:bodyPr/>
        <a:lstStyle/>
        <a:p>
          <a:endParaRPr lang="en-US"/>
        </a:p>
      </dgm:t>
    </dgm:pt>
    <dgm:pt modelId="{F31384DD-EBEC-4BC0-A7E1-F17A9B5511E8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তাপ</a:t>
          </a:r>
          <a:r>
            <a:rPr lang="en-US" dirty="0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solidFill>
              <a:srgbClr val="F010B5"/>
            </a:solidFill>
            <a:latin typeface="NikoshBAN" pitchFamily="2" charset="0"/>
            <a:cs typeface="NikoshBAN" pitchFamily="2" charset="0"/>
          </a:endParaRPr>
        </a:p>
      </dgm:t>
    </dgm:pt>
    <dgm:pt modelId="{C76E4D90-EC74-4B80-A211-CD0AEA1B2CCF}" type="parTrans" cxnId="{5BB024CC-1985-46B3-9B8A-B97E0E631815}">
      <dgm:prSet/>
      <dgm:spPr/>
      <dgm:t>
        <a:bodyPr/>
        <a:lstStyle/>
        <a:p>
          <a:endParaRPr lang="en-US"/>
        </a:p>
      </dgm:t>
    </dgm:pt>
    <dgm:pt modelId="{ECA68EB1-EE2D-4672-AB87-548EC5DB88BE}" type="sibTrans" cxnId="{5BB024CC-1985-46B3-9B8A-B97E0E631815}">
      <dgm:prSet/>
      <dgm:spPr/>
      <dgm:t>
        <a:bodyPr/>
        <a:lstStyle/>
        <a:p>
          <a:endParaRPr lang="en-US"/>
        </a:p>
      </dgm:t>
    </dgm:pt>
    <dgm:pt modelId="{83260E2D-19E1-4A3E-98AE-B0904DB65A08}">
      <dgm:prSet phldrT="[Text]"/>
      <dgm:spPr>
        <a:solidFill>
          <a:srgbClr val="E47A10"/>
        </a:solidFill>
      </dgm:spPr>
      <dgm:t>
        <a:bodyPr/>
        <a:lstStyle/>
        <a:p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রাসায়নিক</a:t>
          </a:r>
          <a:r>
            <a:rPr lang="en-US" dirty="0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010B5"/>
              </a:solidFill>
              <a:latin typeface="NikoshBAN" pitchFamily="2" charset="0"/>
              <a:cs typeface="NikoshBAN" pitchFamily="2" charset="0"/>
            </a:rPr>
            <a:t>শক্তি</a:t>
          </a:r>
          <a:endParaRPr lang="en-US" dirty="0">
            <a:solidFill>
              <a:srgbClr val="F010B5"/>
            </a:solidFill>
            <a:latin typeface="NikoshBAN" pitchFamily="2" charset="0"/>
            <a:cs typeface="NikoshBAN" pitchFamily="2" charset="0"/>
          </a:endParaRPr>
        </a:p>
      </dgm:t>
    </dgm:pt>
    <dgm:pt modelId="{C3DBA29C-6568-4283-B10B-D7BF32863FC9}" type="parTrans" cxnId="{75059276-8801-47B8-A20D-B14F1D3D3A01}">
      <dgm:prSet/>
      <dgm:spPr/>
      <dgm:t>
        <a:bodyPr/>
        <a:lstStyle/>
        <a:p>
          <a:endParaRPr lang="en-US"/>
        </a:p>
      </dgm:t>
    </dgm:pt>
    <dgm:pt modelId="{F6623E5F-6A49-4F78-9B71-CF5BC40C31F0}" type="sibTrans" cxnId="{75059276-8801-47B8-A20D-B14F1D3D3A01}">
      <dgm:prSet/>
      <dgm:spPr/>
      <dgm:t>
        <a:bodyPr/>
        <a:lstStyle/>
        <a:p>
          <a:endParaRPr lang="en-US"/>
        </a:p>
      </dgm:t>
    </dgm:pt>
    <dgm:pt modelId="{EC872A15-620D-45C0-96AA-11678682E52B}" type="pres">
      <dgm:prSet presAssocID="{AFE207AC-EEAB-4329-A710-14B34444DE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BEBFD1-CC12-4A9C-B737-0C22B240FC1C}" type="pres">
      <dgm:prSet presAssocID="{86C93AAA-982D-4B0D-B739-8A5262DB228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4F1CBAB-1225-416E-B530-F838D8A7C097}" type="pres">
      <dgm:prSet presAssocID="{353D5F30-C998-43DC-AB7E-5B63B1502F97}" presName="Accent1" presStyleCnt="0"/>
      <dgm:spPr/>
    </dgm:pt>
    <dgm:pt modelId="{26693FDE-5025-4AC4-BB6C-BE824A562D2B}" type="pres">
      <dgm:prSet presAssocID="{353D5F30-C998-43DC-AB7E-5B63B1502F97}" presName="Accent" presStyleLbl="bgShp" presStyleIdx="0" presStyleCnt="6"/>
      <dgm:spPr/>
    </dgm:pt>
    <dgm:pt modelId="{1A91436A-0F64-4D6D-86CA-F131EC129BCB}" type="pres">
      <dgm:prSet presAssocID="{353D5F30-C998-43DC-AB7E-5B63B1502F9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C21C0-CF88-4C52-98CA-EC6C81452D00}" type="pres">
      <dgm:prSet presAssocID="{83353B59-92F6-4D60-B049-5EFC93D4B996}" presName="Accent2" presStyleCnt="0"/>
      <dgm:spPr/>
    </dgm:pt>
    <dgm:pt modelId="{B9AFE2DC-B200-498D-8C15-900647D5A258}" type="pres">
      <dgm:prSet presAssocID="{83353B59-92F6-4D60-B049-5EFC93D4B996}" presName="Accent" presStyleLbl="bgShp" presStyleIdx="1" presStyleCnt="6"/>
      <dgm:spPr/>
    </dgm:pt>
    <dgm:pt modelId="{7554FD39-D33D-41B3-B4BC-B3D396FDCB53}" type="pres">
      <dgm:prSet presAssocID="{83353B59-92F6-4D60-B049-5EFC93D4B9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599AB-1B07-40CA-97C0-0498550C5E46}" type="pres">
      <dgm:prSet presAssocID="{50744876-762D-4E17-873C-B72242866A75}" presName="Accent3" presStyleCnt="0"/>
      <dgm:spPr/>
    </dgm:pt>
    <dgm:pt modelId="{E9E348E0-6A70-4D68-B428-79083CABC313}" type="pres">
      <dgm:prSet presAssocID="{50744876-762D-4E17-873C-B72242866A75}" presName="Accent" presStyleLbl="bgShp" presStyleIdx="2" presStyleCnt="6"/>
      <dgm:spPr/>
    </dgm:pt>
    <dgm:pt modelId="{31756CCD-6FDB-4BE3-BD48-F9BF801D292A}" type="pres">
      <dgm:prSet presAssocID="{50744876-762D-4E17-873C-B72242866A7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92168-DD59-43F6-BB09-17AB900F292E}" type="pres">
      <dgm:prSet presAssocID="{2C09B989-2F03-4226-97EB-A13D30F00582}" presName="Accent4" presStyleCnt="0"/>
      <dgm:spPr/>
    </dgm:pt>
    <dgm:pt modelId="{880861DE-BD7B-4750-AF8C-2254E4427B49}" type="pres">
      <dgm:prSet presAssocID="{2C09B989-2F03-4226-97EB-A13D30F00582}" presName="Accent" presStyleLbl="bgShp" presStyleIdx="3" presStyleCnt="6"/>
      <dgm:spPr/>
    </dgm:pt>
    <dgm:pt modelId="{81FD5794-7D19-4B55-ADD3-F2AAA3F9A736}" type="pres">
      <dgm:prSet presAssocID="{2C09B989-2F03-4226-97EB-A13D30F0058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A0749-C746-45A4-9F58-3057FF5CF51D}" type="pres">
      <dgm:prSet presAssocID="{F31384DD-EBEC-4BC0-A7E1-F17A9B5511E8}" presName="Accent5" presStyleCnt="0"/>
      <dgm:spPr/>
    </dgm:pt>
    <dgm:pt modelId="{0AFF84CD-E413-4475-B013-B8BFB7368DA4}" type="pres">
      <dgm:prSet presAssocID="{F31384DD-EBEC-4BC0-A7E1-F17A9B5511E8}" presName="Accent" presStyleLbl="bgShp" presStyleIdx="4" presStyleCnt="6"/>
      <dgm:spPr/>
    </dgm:pt>
    <dgm:pt modelId="{08F058AF-2A33-4E61-ABC5-09BF6B3F281F}" type="pres">
      <dgm:prSet presAssocID="{F31384DD-EBEC-4BC0-A7E1-F17A9B5511E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0D3D9-1D11-497D-899A-0D74955B182A}" type="pres">
      <dgm:prSet presAssocID="{83260E2D-19E1-4A3E-98AE-B0904DB65A08}" presName="Accent6" presStyleCnt="0"/>
      <dgm:spPr/>
    </dgm:pt>
    <dgm:pt modelId="{D02A2D13-6A1A-4885-98A4-36A35B846AA2}" type="pres">
      <dgm:prSet presAssocID="{83260E2D-19E1-4A3E-98AE-B0904DB65A08}" presName="Accent" presStyleLbl="bgShp" presStyleIdx="5" presStyleCnt="6"/>
      <dgm:spPr/>
    </dgm:pt>
    <dgm:pt modelId="{39DFCA20-6B7B-489D-8581-525F1640488B}" type="pres">
      <dgm:prSet presAssocID="{83260E2D-19E1-4A3E-98AE-B0904DB65A0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5ADE0-F810-4B42-8C32-78CEF6E4F332}" srcId="{86C93AAA-982D-4B0D-B739-8A5262DB2284}" destId="{353D5F30-C998-43DC-AB7E-5B63B1502F97}" srcOrd="0" destOrd="0" parTransId="{BB67BB4E-768D-4F9E-BF27-9F0445E00C1A}" sibTransId="{FF449A6B-3AF2-4B07-8DE4-AD0F540193F5}"/>
    <dgm:cxn modelId="{46E0DC9F-0C48-4CAB-A8AD-B4346D8A09E3}" type="presOf" srcId="{2C09B989-2F03-4226-97EB-A13D30F00582}" destId="{81FD5794-7D19-4B55-ADD3-F2AAA3F9A736}" srcOrd="0" destOrd="0" presId="urn:microsoft.com/office/officeart/2011/layout/HexagonRadial"/>
    <dgm:cxn modelId="{AA6F8211-28BC-4458-9F4F-AD6478278015}" type="presOf" srcId="{86C93AAA-982D-4B0D-B739-8A5262DB2284}" destId="{2BBEBFD1-CC12-4A9C-B737-0C22B240FC1C}" srcOrd="0" destOrd="0" presId="urn:microsoft.com/office/officeart/2011/layout/HexagonRadial"/>
    <dgm:cxn modelId="{838B00FB-D63F-4DC8-9430-67C1664C6401}" type="presOf" srcId="{353D5F30-C998-43DC-AB7E-5B63B1502F97}" destId="{1A91436A-0F64-4D6D-86CA-F131EC129BCB}" srcOrd="0" destOrd="0" presId="urn:microsoft.com/office/officeart/2011/layout/HexagonRadial"/>
    <dgm:cxn modelId="{75059276-8801-47B8-A20D-B14F1D3D3A01}" srcId="{86C93AAA-982D-4B0D-B739-8A5262DB2284}" destId="{83260E2D-19E1-4A3E-98AE-B0904DB65A08}" srcOrd="5" destOrd="0" parTransId="{C3DBA29C-6568-4283-B10B-D7BF32863FC9}" sibTransId="{F6623E5F-6A49-4F78-9B71-CF5BC40C31F0}"/>
    <dgm:cxn modelId="{B687B0D8-B302-4CE2-AAF0-BC1BB7B914DF}" srcId="{AFE207AC-EEAB-4329-A710-14B34444DE28}" destId="{86C93AAA-982D-4B0D-B739-8A5262DB2284}" srcOrd="0" destOrd="0" parTransId="{6A5861EC-40FF-409C-84EB-B8EDFB22C028}" sibTransId="{BBDCE705-8D8A-421B-BD78-FA0E2A4864E8}"/>
    <dgm:cxn modelId="{227BD253-2099-445F-8B44-01C70DDE4A00}" type="presOf" srcId="{83260E2D-19E1-4A3E-98AE-B0904DB65A08}" destId="{39DFCA20-6B7B-489D-8581-525F1640488B}" srcOrd="0" destOrd="0" presId="urn:microsoft.com/office/officeart/2011/layout/HexagonRadial"/>
    <dgm:cxn modelId="{5BB024CC-1985-46B3-9B8A-B97E0E631815}" srcId="{86C93AAA-982D-4B0D-B739-8A5262DB2284}" destId="{F31384DD-EBEC-4BC0-A7E1-F17A9B5511E8}" srcOrd="4" destOrd="0" parTransId="{C76E4D90-EC74-4B80-A211-CD0AEA1B2CCF}" sibTransId="{ECA68EB1-EE2D-4672-AB87-548EC5DB88BE}"/>
    <dgm:cxn modelId="{B9C68E23-775B-4767-B7D9-648A106D06DA}" type="presOf" srcId="{83353B59-92F6-4D60-B049-5EFC93D4B996}" destId="{7554FD39-D33D-41B3-B4BC-B3D396FDCB53}" srcOrd="0" destOrd="0" presId="urn:microsoft.com/office/officeart/2011/layout/HexagonRadial"/>
    <dgm:cxn modelId="{0FC65905-E3C4-41B8-88BF-8C1A251D5841}" type="presOf" srcId="{F31384DD-EBEC-4BC0-A7E1-F17A9B5511E8}" destId="{08F058AF-2A33-4E61-ABC5-09BF6B3F281F}" srcOrd="0" destOrd="0" presId="urn:microsoft.com/office/officeart/2011/layout/HexagonRadial"/>
    <dgm:cxn modelId="{A1AAC12F-7532-40D1-9755-50D3CD27B72D}" type="presOf" srcId="{50744876-762D-4E17-873C-B72242866A75}" destId="{31756CCD-6FDB-4BE3-BD48-F9BF801D292A}" srcOrd="0" destOrd="0" presId="urn:microsoft.com/office/officeart/2011/layout/HexagonRadial"/>
    <dgm:cxn modelId="{D370BA4C-276A-4274-9AD3-2611F97AEFCB}" srcId="{86C93AAA-982D-4B0D-B739-8A5262DB2284}" destId="{2C09B989-2F03-4226-97EB-A13D30F00582}" srcOrd="3" destOrd="0" parTransId="{03D29487-D4C3-47BA-8DAA-A051EA1747E3}" sibTransId="{64DEED2C-2D8D-412C-9414-D48D7BEEE7E0}"/>
    <dgm:cxn modelId="{55C699DC-C1B0-455F-A44A-B49F5169C809}" type="presOf" srcId="{AFE207AC-EEAB-4329-A710-14B34444DE28}" destId="{EC872A15-620D-45C0-96AA-11678682E52B}" srcOrd="0" destOrd="0" presId="urn:microsoft.com/office/officeart/2011/layout/HexagonRadial"/>
    <dgm:cxn modelId="{B5A15CFB-9060-407F-BA1D-A75B115BC759}" srcId="{86C93AAA-982D-4B0D-B739-8A5262DB2284}" destId="{83353B59-92F6-4D60-B049-5EFC93D4B996}" srcOrd="1" destOrd="0" parTransId="{CADBA90D-8E8C-4F4B-BE1C-D9C8EB0C7622}" sibTransId="{6BD396D6-5AB2-4C13-9AB5-2222D5D29395}"/>
    <dgm:cxn modelId="{068FC8F5-EBDC-40BA-90EC-692F04556F82}" srcId="{86C93AAA-982D-4B0D-B739-8A5262DB2284}" destId="{50744876-762D-4E17-873C-B72242866A75}" srcOrd="2" destOrd="0" parTransId="{9D382F46-2745-464E-9CD3-4A1AB33CDDBB}" sibTransId="{3BABE3F7-99DE-4F2D-A22E-D4C34F511219}"/>
    <dgm:cxn modelId="{CC8DA234-F978-48AC-9FF0-D030FB8F4689}" type="presParOf" srcId="{EC872A15-620D-45C0-96AA-11678682E52B}" destId="{2BBEBFD1-CC12-4A9C-B737-0C22B240FC1C}" srcOrd="0" destOrd="0" presId="urn:microsoft.com/office/officeart/2011/layout/HexagonRadial"/>
    <dgm:cxn modelId="{3849E1BF-BB87-4169-9090-84CBC41D1757}" type="presParOf" srcId="{EC872A15-620D-45C0-96AA-11678682E52B}" destId="{24F1CBAB-1225-416E-B530-F838D8A7C097}" srcOrd="1" destOrd="0" presId="urn:microsoft.com/office/officeart/2011/layout/HexagonRadial"/>
    <dgm:cxn modelId="{008FB786-74BA-4332-BF8E-3C8252B17323}" type="presParOf" srcId="{24F1CBAB-1225-416E-B530-F838D8A7C097}" destId="{26693FDE-5025-4AC4-BB6C-BE824A562D2B}" srcOrd="0" destOrd="0" presId="urn:microsoft.com/office/officeart/2011/layout/HexagonRadial"/>
    <dgm:cxn modelId="{30383C64-2AB6-4A33-8EA0-6026CFF4CE7E}" type="presParOf" srcId="{EC872A15-620D-45C0-96AA-11678682E52B}" destId="{1A91436A-0F64-4D6D-86CA-F131EC129BCB}" srcOrd="2" destOrd="0" presId="urn:microsoft.com/office/officeart/2011/layout/HexagonRadial"/>
    <dgm:cxn modelId="{D8F05F74-1981-4A07-BE0D-4F1C8D902B9C}" type="presParOf" srcId="{EC872A15-620D-45C0-96AA-11678682E52B}" destId="{65AC21C0-CF88-4C52-98CA-EC6C81452D00}" srcOrd="3" destOrd="0" presId="urn:microsoft.com/office/officeart/2011/layout/HexagonRadial"/>
    <dgm:cxn modelId="{45AB7105-55F8-4FE9-A716-468959EFFE8A}" type="presParOf" srcId="{65AC21C0-CF88-4C52-98CA-EC6C81452D00}" destId="{B9AFE2DC-B200-498D-8C15-900647D5A258}" srcOrd="0" destOrd="0" presId="urn:microsoft.com/office/officeart/2011/layout/HexagonRadial"/>
    <dgm:cxn modelId="{62361BD7-607C-41B9-BF0C-25AB79216C8B}" type="presParOf" srcId="{EC872A15-620D-45C0-96AA-11678682E52B}" destId="{7554FD39-D33D-41B3-B4BC-B3D396FDCB53}" srcOrd="4" destOrd="0" presId="urn:microsoft.com/office/officeart/2011/layout/HexagonRadial"/>
    <dgm:cxn modelId="{A6B98686-0292-41BD-B07C-FE48F3C2A86D}" type="presParOf" srcId="{EC872A15-620D-45C0-96AA-11678682E52B}" destId="{F1A599AB-1B07-40CA-97C0-0498550C5E46}" srcOrd="5" destOrd="0" presId="urn:microsoft.com/office/officeart/2011/layout/HexagonRadial"/>
    <dgm:cxn modelId="{07965408-DEEF-4F61-8FF2-7B1493080561}" type="presParOf" srcId="{F1A599AB-1B07-40CA-97C0-0498550C5E46}" destId="{E9E348E0-6A70-4D68-B428-79083CABC313}" srcOrd="0" destOrd="0" presId="urn:microsoft.com/office/officeart/2011/layout/HexagonRadial"/>
    <dgm:cxn modelId="{E1F636A6-CA6E-44D3-9E44-1C3548F45A58}" type="presParOf" srcId="{EC872A15-620D-45C0-96AA-11678682E52B}" destId="{31756CCD-6FDB-4BE3-BD48-F9BF801D292A}" srcOrd="6" destOrd="0" presId="urn:microsoft.com/office/officeart/2011/layout/HexagonRadial"/>
    <dgm:cxn modelId="{FE10E5F2-3C6E-4272-9CBB-E48994B6D53B}" type="presParOf" srcId="{EC872A15-620D-45C0-96AA-11678682E52B}" destId="{22D92168-DD59-43F6-BB09-17AB900F292E}" srcOrd="7" destOrd="0" presId="urn:microsoft.com/office/officeart/2011/layout/HexagonRadial"/>
    <dgm:cxn modelId="{0B1411D9-D04F-47AC-9F61-8B37E1243CC4}" type="presParOf" srcId="{22D92168-DD59-43F6-BB09-17AB900F292E}" destId="{880861DE-BD7B-4750-AF8C-2254E4427B49}" srcOrd="0" destOrd="0" presId="urn:microsoft.com/office/officeart/2011/layout/HexagonRadial"/>
    <dgm:cxn modelId="{4942DEAF-58A4-4787-B003-F4D22E66CDAA}" type="presParOf" srcId="{EC872A15-620D-45C0-96AA-11678682E52B}" destId="{81FD5794-7D19-4B55-ADD3-F2AAA3F9A736}" srcOrd="8" destOrd="0" presId="urn:microsoft.com/office/officeart/2011/layout/HexagonRadial"/>
    <dgm:cxn modelId="{D439D848-1BF3-48A8-945D-4400B83B54A6}" type="presParOf" srcId="{EC872A15-620D-45C0-96AA-11678682E52B}" destId="{282A0749-C746-45A4-9F58-3057FF5CF51D}" srcOrd="9" destOrd="0" presId="urn:microsoft.com/office/officeart/2011/layout/HexagonRadial"/>
    <dgm:cxn modelId="{5419E7E0-698C-4A65-9D9F-D926107BD380}" type="presParOf" srcId="{282A0749-C746-45A4-9F58-3057FF5CF51D}" destId="{0AFF84CD-E413-4475-B013-B8BFB7368DA4}" srcOrd="0" destOrd="0" presId="urn:microsoft.com/office/officeart/2011/layout/HexagonRadial"/>
    <dgm:cxn modelId="{387C3081-09F7-451D-97C5-3C7B24055E52}" type="presParOf" srcId="{EC872A15-620D-45C0-96AA-11678682E52B}" destId="{08F058AF-2A33-4E61-ABC5-09BF6B3F281F}" srcOrd="10" destOrd="0" presId="urn:microsoft.com/office/officeart/2011/layout/HexagonRadial"/>
    <dgm:cxn modelId="{A29CEC04-C643-4D1E-B51D-B0B9ACE469F0}" type="presParOf" srcId="{EC872A15-620D-45C0-96AA-11678682E52B}" destId="{7EB0D3D9-1D11-497D-899A-0D74955B182A}" srcOrd="11" destOrd="0" presId="urn:microsoft.com/office/officeart/2011/layout/HexagonRadial"/>
    <dgm:cxn modelId="{9C775C56-76D4-4159-8756-CD916A012AC0}" type="presParOf" srcId="{7EB0D3D9-1D11-497D-899A-0D74955B182A}" destId="{D02A2D13-6A1A-4885-98A4-36A35B846AA2}" srcOrd="0" destOrd="0" presId="urn:microsoft.com/office/officeart/2011/layout/HexagonRadial"/>
    <dgm:cxn modelId="{193E7487-6214-4492-8523-E46E435743B4}" type="presParOf" srcId="{EC872A15-620D-45C0-96AA-11678682E52B}" destId="{39DFCA20-6B7B-489D-8581-525F1640488B}" srcOrd="12" destOrd="0" presId="urn:microsoft.com/office/officeart/2011/layout/HexagonRadial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941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02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78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2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39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4675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84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97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7802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0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334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381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485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68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014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428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578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876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44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78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474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281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818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2068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5565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0473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4622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Suparna Sarkar 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578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4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860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4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7F66-BECC-4A54-89F1-A417B52A1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75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45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70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Suparna</a:t>
            </a:r>
            <a:r>
              <a:rPr lang="en-US" dirty="0" smtClean="0"/>
              <a:t> Sarkar </a:t>
            </a:r>
            <a:r>
              <a:rPr lang="en-US" dirty="0" err="1" smtClean="0"/>
              <a:t>Tonmoy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934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7484BF-C441-4CA4-BA14-A8CB2E6EB078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Suparna Sarkar Tonmoy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A87F66-BECC-4A54-89F1-A417B52A1F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5" y="1347652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Iqra\Pictures\New folder\411-4118590_transparent-red-rose-clip-art-red-rose-flo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433" y="418011"/>
            <a:ext cx="5582069" cy="61003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006" y="200554"/>
            <a:ext cx="4658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3" y="1300161"/>
            <a:ext cx="2162175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05" y="1466848"/>
            <a:ext cx="2826028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7" y="3891969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4738" y="5929675"/>
            <a:ext cx="4462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83" y="3891969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848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336" y="346588"/>
            <a:ext cx="4658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" y="1279302"/>
            <a:ext cx="24003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638" y="1567326"/>
            <a:ext cx="279082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2" y="3718479"/>
            <a:ext cx="2400300" cy="209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5031" y="6024990"/>
            <a:ext cx="315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53" y="3718478"/>
            <a:ext cx="2953709" cy="230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6570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1121" y="413448"/>
            <a:ext cx="4658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4" y="1394272"/>
            <a:ext cx="26670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95" y="3654649"/>
            <a:ext cx="266700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44" y="1152739"/>
            <a:ext cx="2619375" cy="1743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0573" y="5819776"/>
            <a:ext cx="396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9711" y="3167067"/>
            <a:ext cx="2028825" cy="2622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094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719771546"/>
              </p:ext>
            </p:extLst>
          </p:nvPr>
        </p:nvGraphicFramePr>
        <p:xfrm>
          <a:off x="607050" y="1667815"/>
          <a:ext cx="7547018" cy="519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62796" y="230677"/>
            <a:ext cx="7144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পেরেছি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949" y="949246"/>
            <a:ext cx="797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পেয়েছি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519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BEBFD1-CC12-4A9C-B737-0C22B240F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BBEBFD1-CC12-4A9C-B737-0C22B240F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93FDE-5025-4AC4-BB6C-BE824A562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26693FDE-5025-4AC4-BB6C-BE824A562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91436A-0F64-4D6D-86CA-F131EC129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A91436A-0F64-4D6D-86CA-F131EC129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AFE2DC-B200-498D-8C15-900647D5A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B9AFE2DC-B200-498D-8C15-900647D5A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54FD39-D33D-41B3-B4BC-B3D396FDC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554FD39-D33D-41B3-B4BC-B3D396FDC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E348E0-6A70-4D68-B428-79083CABC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E9E348E0-6A70-4D68-B428-79083CABC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756CCD-6FDB-4BE3-BD48-F9BF801D2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1756CCD-6FDB-4BE3-BD48-F9BF801D2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861DE-BD7B-4750-AF8C-2254E4427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80861DE-BD7B-4750-AF8C-2254E4427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D5794-7D19-4B55-ADD3-F2AAA3F9A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81FD5794-7D19-4B55-ADD3-F2AAA3F9A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FF84CD-E413-4475-B013-B8BFB736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AFF84CD-E413-4475-B013-B8BFB736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F058AF-2A33-4E61-ABC5-09BF6B3F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8F058AF-2A33-4E61-ABC5-09BF6B3F2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2A2D13-6A1A-4885-98A4-36A35B846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02A2D13-6A1A-4885-98A4-36A35B846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FCA20-6B7B-489D-8581-525F16404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39DFCA20-6B7B-489D-8581-525F16404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68" y="528034"/>
            <a:ext cx="2061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4" y="1235920"/>
            <a:ext cx="902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সামর্থ্যই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68" y="2681193"/>
            <a:ext cx="3232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87" y="3389079"/>
            <a:ext cx="8523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উৎসই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791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5725" y="325728"/>
            <a:ext cx="1983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385" y="961514"/>
            <a:ext cx="7622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72" y="2507866"/>
            <a:ext cx="2026705" cy="1520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05" y="2678486"/>
            <a:ext cx="1789553" cy="11939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79" y="2514540"/>
            <a:ext cx="905137" cy="1683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58" y="2753592"/>
            <a:ext cx="1599306" cy="11994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1" y="2753592"/>
            <a:ext cx="1373950" cy="119948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75040" y="5704367"/>
            <a:ext cx="1378040" cy="445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2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5779" y="5735321"/>
            <a:ext cx="1440106" cy="466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6629" y="5703393"/>
            <a:ext cx="1833007" cy="48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2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7983" y="5744848"/>
            <a:ext cx="1632738" cy="45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781" y="5749070"/>
            <a:ext cx="1782144" cy="466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2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2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78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8191 -0.2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22188 -0.24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23403 -0.233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1" y="-1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3573 -0.24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77118 -0.25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59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6202" y="468749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95" t="57430" r="5201" b="-44988"/>
          <a:stretch/>
        </p:blipFill>
        <p:spPr>
          <a:xfrm>
            <a:off x="5154077" y="1790511"/>
            <a:ext cx="3520023" cy="5397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200" y="1790511"/>
            <a:ext cx="4561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7288052"/>
              </p:ext>
            </p:extLst>
          </p:nvPr>
        </p:nvGraphicFramePr>
        <p:xfrm>
          <a:off x="330200" y="4781006"/>
          <a:ext cx="8343900" cy="1410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1"/>
                <a:gridCol w="2374900"/>
                <a:gridCol w="2006599"/>
              </a:tblGrid>
              <a:tr h="70539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যেভাবে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রুপ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5394"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8269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681" y="212875"/>
            <a:ext cx="145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496" y="935277"/>
            <a:ext cx="3857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576" y="1966329"/>
            <a:ext cx="731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সামর্থ্যই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….।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3029" y="1915915"/>
            <a:ext cx="89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76" y="2742440"/>
            <a:ext cx="712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……….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0198" y="2542990"/>
            <a:ext cx="96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রুপ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75" y="3494788"/>
            <a:ext cx="735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…………..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8128" y="3452416"/>
            <a:ext cx="129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কম্পন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9623" y="4247845"/>
            <a:ext cx="199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75" y="4318838"/>
            <a:ext cx="669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…………..।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………… 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8080" y="5022392"/>
            <a:ext cx="12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3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618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66024 0.03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2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75989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6 -0.01504 L -0.53541 -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685" y="566670"/>
            <a:ext cx="229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12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প্যানেল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3971159"/>
              </p:ext>
            </p:extLst>
          </p:nvPr>
        </p:nvGraphicFramePr>
        <p:xfrm>
          <a:off x="304801" y="4419600"/>
          <a:ext cx="83565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2095500"/>
                <a:gridCol w="42037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শক্তির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রুপ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যেভাবে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5409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08361" y="5112914"/>
            <a:ext cx="7701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00" y="328612"/>
            <a:ext cx="6469857" cy="4371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6463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জয়নাল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ভূঁইয়া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বগাচতর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67584" y="1650032"/>
            <a:ext cx="2761982" cy="3618964"/>
          </a:xfrm>
          <a:prstGeom prst="homePlate">
            <a:avLst/>
          </a:prstGeom>
          <a:solidFill>
            <a:srgbClr val="4338B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81" y="302627"/>
            <a:ext cx="5325290" cy="6225223"/>
          </a:xfrm>
          <a:prstGeom prst="rect">
            <a:avLst/>
          </a:prstGeom>
          <a:solidFill>
            <a:srgbClr val="4338B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="" xmlns:p14="http://schemas.microsoft.com/office/powerpoint/2010/main" val="3886896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1117" y="544246"/>
            <a:ext cx="285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2125508"/>
            <a:ext cx="7124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৫ম (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: ৩৫ </a:t>
            </a:r>
            <a:r>
              <a:rPr lang="en-US" sz="4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583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9568" y="721217"/>
            <a:ext cx="280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877" y="2638533"/>
            <a:ext cx="7738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442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7" y="1349095"/>
            <a:ext cx="3456099" cy="3745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16" y="1353337"/>
            <a:ext cx="3456098" cy="37150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67260" y="5302575"/>
            <a:ext cx="266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চালানো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6258" y="453605"/>
            <a:ext cx="409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4781" y="5465178"/>
            <a:ext cx="1487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3600" dirty="0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4338BB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solidFill>
                <a:srgbClr val="4338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527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5" y="1990345"/>
            <a:ext cx="3285386" cy="1914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63" y="1878195"/>
            <a:ext cx="3296990" cy="18932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7699" y="4858252"/>
            <a:ext cx="8190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সামর্থ্যই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703" y="728583"/>
            <a:ext cx="7498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101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924" y="399246"/>
            <a:ext cx="592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1986776"/>
            <a:ext cx="1931831" cy="2897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97" y="2171640"/>
            <a:ext cx="3000518" cy="308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3977" y="2171640"/>
            <a:ext cx="2975020" cy="2652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1" y="5769735"/>
            <a:ext cx="342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996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615" y="350568"/>
            <a:ext cx="4217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1" y="1139976"/>
            <a:ext cx="3341354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68" y="1139976"/>
            <a:ext cx="3296990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9630" y="6029897"/>
            <a:ext cx="32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010B5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rgbClr val="F010B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9" y="3770869"/>
            <a:ext cx="3294646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54" b="19903"/>
          <a:stretch/>
        </p:blipFill>
        <p:spPr>
          <a:xfrm>
            <a:off x="5177568" y="3573268"/>
            <a:ext cx="3296990" cy="2340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457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10900</TotalTime>
  <Words>398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1_Office Theme</vt:lpstr>
      <vt:lpstr>2_Office Theme</vt:lpstr>
      <vt:lpstr>3_Office Theme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Iqra</cp:lastModifiedBy>
  <cp:revision>90</cp:revision>
  <dcterms:created xsi:type="dcterms:W3CDTF">2020-04-16T13:40:38Z</dcterms:created>
  <dcterms:modified xsi:type="dcterms:W3CDTF">2020-12-25T05:02:38Z</dcterms:modified>
</cp:coreProperties>
</file>