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58" r:id="rId4"/>
    <p:sldId id="259" r:id="rId5"/>
    <p:sldId id="266" r:id="rId6"/>
    <p:sldId id="260" r:id="rId7"/>
    <p:sldId id="267" r:id="rId8"/>
    <p:sldId id="268" r:id="rId9"/>
    <p:sldId id="269" r:id="rId10"/>
    <p:sldId id="261" r:id="rId11"/>
    <p:sldId id="262" r:id="rId12"/>
    <p:sldId id="263" r:id="rId13"/>
    <p:sldId id="264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54307-5AC2-437B-A042-901A2B786B24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4AA89-2230-4F06-858C-A3966C39F3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শিক্ষার্থীদের শুভেচ্ছা জানানোর জন্য।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CB53F1-4338-4D6D-ACFB-DBA9E858379C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28800" y="1828800"/>
            <a:ext cx="5110694" cy="264687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6600" b="1" spc="50" dirty="0" err="1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325" y="0"/>
            <a:ext cx="45878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s://s-media-cache-ak0.pinimg.com/736x/12/64/da/1264da4a3f18207dc22592102abae40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8575"/>
            <a:ext cx="4665663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8136"/>
            <a:ext cx="47644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3048000" y="1066800"/>
            <a:ext cx="3657600" cy="1981200"/>
          </a:xfrm>
          <a:prstGeom prst="wedgeEllipseCallout">
            <a:avLst>
              <a:gd name="adj1" fmla="val -16666"/>
              <a:gd name="adj2" fmla="val 397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95592" y="1515070"/>
            <a:ext cx="2929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4430" y="3429000"/>
            <a:ext cx="651011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ফেব্রুয়ারিতে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কর্মসূচী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2133600" y="228600"/>
            <a:ext cx="4419600" cy="1600200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52800" y="609600"/>
            <a:ext cx="18293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142" y="2514600"/>
            <a:ext cx="711925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মিনারটি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701862" y="3483114"/>
            <a:ext cx="68419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মিনারটি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উদ্বোধন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4473714"/>
            <a:ext cx="8534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আন্দোলনে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C:\Users\win7\Pictures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14600" y="1371600"/>
            <a:ext cx="3962400" cy="110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altLang="en-US" sz="66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alt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2400" y="3509963"/>
            <a:ext cx="8839200" cy="2586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২১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ফেব্রুয়ারি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উদযাপনের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alt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alt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win7\Pictures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2392740"/>
            <a:ext cx="8077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3886200" cy="52625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320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ভুঁইয়া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আমতলী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মনোহরগঞ্জ,কুমিল্লা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০১৮৩১৯৭৬১৭৯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990600"/>
            <a:ext cx="3962400" cy="53863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228600"/>
            <a:ext cx="201529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38775" y="2695575"/>
            <a:ext cx="3124200" cy="341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E:\02-12-2015 gaffar\01831976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975" y="1447800"/>
            <a:ext cx="276542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0" descr="D:\Digital Content\ALPONA\arm_a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000125"/>
            <a:ext cx="762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21579" y="1594009"/>
            <a:ext cx="6779421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অমর</a:t>
            </a:r>
            <a:r>
              <a:rPr lang="en-US" sz="1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একুশে</a:t>
            </a:r>
            <a:endParaRPr lang="en-US" sz="1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5791200" y="3497263"/>
            <a:ext cx="3581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রফিকুল</a:t>
            </a:r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alt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81300" y="4259262"/>
            <a:ext cx="3581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altLang="en-US" sz="4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9000" y="457200"/>
            <a:ext cx="21291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52600" y="1295400"/>
            <a:ext cx="5213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...............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7200" y="2057400"/>
            <a:ext cx="8534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1।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অবশিষ্ট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বর্বর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---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হন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)  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দাবানল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অপরাহ্ন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শহীদদের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0" y="1447800"/>
            <a:ext cx="6019800" cy="3581400"/>
            <a:chOff x="1524000" y="1447800"/>
            <a:chExt cx="5715000" cy="3581400"/>
          </a:xfrm>
        </p:grpSpPr>
        <p:sp>
          <p:nvSpPr>
            <p:cNvPr id="4" name="Oval 3"/>
            <p:cNvSpPr/>
            <p:nvPr/>
          </p:nvSpPr>
          <p:spPr>
            <a:xfrm>
              <a:off x="1524000" y="1447800"/>
              <a:ext cx="5715000" cy="3581400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58574" y="2453670"/>
              <a:ext cx="4445851" cy="15696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96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9600" b="1" cap="all" dirty="0" err="1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05200" y="561975"/>
            <a:ext cx="144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6" descr="http://archive.prothom-alo.com/resize/maxDim/340x340/img/uploads/media/2013/01/09/2013-01-09-15-28-40-50ed8ca86c6b9-australia-fire-4.jpg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rcRect/>
          <a:stretch>
            <a:fillRect/>
          </a:stretch>
        </p:blipFill>
        <p:spPr bwMode="auto">
          <a:xfrm>
            <a:off x="1905000" y="1676400"/>
            <a:ext cx="38100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8" descr="https://farm9.staticflickr.com/8383/8461769554_2cc35f85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038600"/>
            <a:ext cx="3810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228600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দাবানল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 =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28600" y="4527550"/>
            <a:ext cx="2590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অপরাহ্ন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=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791200" y="2133600"/>
            <a:ext cx="304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791200" y="42672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শেষভাগ</a:t>
            </a:r>
            <a:r>
              <a:rPr lang="en-US" alt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altLang="en-US" sz="3600" dirty="0" err="1">
                <a:latin typeface="NikoshBAN" pitchFamily="2" charset="0"/>
                <a:cs typeface="NikoshBAN" pitchFamily="2" charset="0"/>
              </a:rPr>
              <a:t>বিকেল</a:t>
            </a:r>
            <a:endParaRPr lang="en-US" alt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2667000" y="457200"/>
            <a:ext cx="3657600" cy="1828800"/>
          </a:xfrm>
          <a:prstGeom prst="wedgeEllipseCallout">
            <a:avLst>
              <a:gd name="adj1" fmla="val -14062"/>
              <a:gd name="adj2" fmla="val 46875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0" y="838200"/>
            <a:ext cx="2526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609600" y="2971800"/>
            <a:ext cx="8001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দফায়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হয়েছিলেন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তাঁদের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44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alt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182</Words>
  <Application>Microsoft Office PowerPoint</Application>
  <PresentationFormat>On-screen Show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</dc:creator>
  <cp:lastModifiedBy>win7</cp:lastModifiedBy>
  <cp:revision>30</cp:revision>
  <dcterms:created xsi:type="dcterms:W3CDTF">2006-08-16T00:00:00Z</dcterms:created>
  <dcterms:modified xsi:type="dcterms:W3CDTF">2020-12-25T15:20:34Z</dcterms:modified>
</cp:coreProperties>
</file>