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82" r:id="rId4"/>
    <p:sldId id="283" r:id="rId5"/>
    <p:sldId id="284" r:id="rId6"/>
    <p:sldId id="272" r:id="rId7"/>
    <p:sldId id="294" r:id="rId8"/>
    <p:sldId id="295" r:id="rId9"/>
    <p:sldId id="298" r:id="rId10"/>
    <p:sldId id="296" r:id="rId11"/>
    <p:sldId id="297" r:id="rId12"/>
    <p:sldId id="288" r:id="rId13"/>
    <p:sldId id="291" r:id="rId14"/>
    <p:sldId id="270" r:id="rId15"/>
    <p:sldId id="271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00"/>
    <a:srgbClr val="E47073"/>
    <a:srgbClr val="660066"/>
    <a:srgbClr val="3333FF"/>
    <a:srgbClr val="006600"/>
    <a:srgbClr val="FFFF99"/>
    <a:srgbClr val="CC0000"/>
    <a:srgbClr val="6666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2" y="8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1BE96-200A-44F7-BC75-554CEDCE9172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</dgm:pt>
    <dgm:pt modelId="{62428252-764D-4B5E-9813-1B81C05E39D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GB" sz="7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GB" sz="7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GB" sz="7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7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GB" sz="72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4C94A2-022C-4C16-B1C7-3CD85D04193F}" type="par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E170A-9088-4E4C-A97B-3452CC38BAF6}" type="sibTrans" cxnId="{730B76DC-0B5F-41CA-98A6-A9784EA1F244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105338-1979-4D24-AD28-5A05E2182495}" type="pres">
      <dgm:prSet presAssocID="{CC41BE96-200A-44F7-BC75-554CEDCE9172}" presName="linear" presStyleCnt="0">
        <dgm:presLayoutVars>
          <dgm:dir/>
          <dgm:resizeHandles val="exact"/>
        </dgm:presLayoutVars>
      </dgm:prSet>
      <dgm:spPr/>
    </dgm:pt>
    <dgm:pt modelId="{26851F70-A5B2-4032-B8E5-87E273EF2E25}" type="pres">
      <dgm:prSet presAssocID="{62428252-764D-4B5E-9813-1B81C05E39DE}" presName="comp" presStyleCnt="0"/>
      <dgm:spPr/>
    </dgm:pt>
    <dgm:pt modelId="{A5D82D02-FB96-40AC-92D4-6A4C62183A9D}" type="pres">
      <dgm:prSet presAssocID="{62428252-764D-4B5E-9813-1B81C05E39DE}" presName="box" presStyleLbl="node1" presStyleIdx="0" presStyleCnt="1" custLinFactNeighborY="-435"/>
      <dgm:spPr/>
      <dgm:t>
        <a:bodyPr/>
        <a:lstStyle/>
        <a:p>
          <a:endParaRPr lang="en-GB"/>
        </a:p>
      </dgm:t>
    </dgm:pt>
    <dgm:pt modelId="{812AB9DE-213D-4E46-A5FA-F7D6157AAADE}" type="pres">
      <dgm:prSet presAssocID="{62428252-764D-4B5E-9813-1B81C05E39DE}" presName="img" presStyleLbl="fgImgPlace1" presStyleIdx="0" presStyleCnt="1" custScaleX="173232" custScaleY="110323" custLinFactNeighborX="30408" custLinFactNeighborY="2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extLst/>
    </dgm:pt>
    <dgm:pt modelId="{AFE55A09-1298-4C69-B70F-4A90D2FCF027}" type="pres">
      <dgm:prSet presAssocID="{62428252-764D-4B5E-9813-1B81C05E39D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A2A4BF-B2A8-4AAD-8CBA-AB8919E14489}" type="presOf" srcId="{CC41BE96-200A-44F7-BC75-554CEDCE9172}" destId="{85105338-1979-4D24-AD28-5A05E2182495}" srcOrd="0" destOrd="0" presId="urn:microsoft.com/office/officeart/2005/8/layout/vList4#1"/>
    <dgm:cxn modelId="{730B76DC-0B5F-41CA-98A6-A9784EA1F244}" srcId="{CC41BE96-200A-44F7-BC75-554CEDCE9172}" destId="{62428252-764D-4B5E-9813-1B81C05E39DE}" srcOrd="0" destOrd="0" parTransId="{384C94A2-022C-4C16-B1C7-3CD85D04193F}" sibTransId="{D97E170A-9088-4E4C-A97B-3452CC38BAF6}"/>
    <dgm:cxn modelId="{0656077F-4DBA-49C0-83B7-FDE13198BDC0}" type="presOf" srcId="{62428252-764D-4B5E-9813-1B81C05E39DE}" destId="{A5D82D02-FB96-40AC-92D4-6A4C62183A9D}" srcOrd="0" destOrd="0" presId="urn:microsoft.com/office/officeart/2005/8/layout/vList4#1"/>
    <dgm:cxn modelId="{2B981FE3-D962-4400-B068-0C0322629F5C}" type="presOf" srcId="{62428252-764D-4B5E-9813-1B81C05E39DE}" destId="{AFE55A09-1298-4C69-B70F-4A90D2FCF027}" srcOrd="1" destOrd="0" presId="urn:microsoft.com/office/officeart/2005/8/layout/vList4#1"/>
    <dgm:cxn modelId="{2EB4BB9F-F7BD-4748-9F36-2F127F77E93C}" type="presParOf" srcId="{85105338-1979-4D24-AD28-5A05E2182495}" destId="{26851F70-A5B2-4032-B8E5-87E273EF2E25}" srcOrd="0" destOrd="0" presId="urn:microsoft.com/office/officeart/2005/8/layout/vList4#1"/>
    <dgm:cxn modelId="{0798E48A-0D2A-48BF-80D7-BBD7CA8D3060}" type="presParOf" srcId="{26851F70-A5B2-4032-B8E5-87E273EF2E25}" destId="{A5D82D02-FB96-40AC-92D4-6A4C62183A9D}" srcOrd="0" destOrd="0" presId="urn:microsoft.com/office/officeart/2005/8/layout/vList4#1"/>
    <dgm:cxn modelId="{D35AD27D-C0C2-4969-B909-2947AD7B988D}" type="presParOf" srcId="{26851F70-A5B2-4032-B8E5-87E273EF2E25}" destId="{812AB9DE-213D-4E46-A5FA-F7D6157AAADE}" srcOrd="1" destOrd="0" presId="urn:microsoft.com/office/officeart/2005/8/layout/vList4#1"/>
    <dgm:cxn modelId="{BB15B68C-7B43-45F3-B75B-469579C4875B}" type="presParOf" srcId="{26851F70-A5B2-4032-B8E5-87E273EF2E25}" destId="{AFE55A09-1298-4C69-B70F-4A90D2FCF02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2D02-FB96-40AC-92D4-6A4C62183A9D}">
      <dsp:nvSpPr>
        <dsp:cNvPr id="0" name=""/>
        <dsp:cNvSpPr/>
      </dsp:nvSpPr>
      <dsp:spPr>
        <a:xfrm>
          <a:off x="156709" y="0"/>
          <a:ext cx="8839200" cy="3338940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2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GB" sz="72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GB" sz="7200" kern="1200" dirty="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7200" kern="1200" dirty="0" err="1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endParaRPr lang="en-GB" sz="7200" kern="1200" dirty="0">
            <a:solidFill>
              <a:srgbClr val="CC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443" y="0"/>
        <a:ext cx="6737465" cy="3338940"/>
      </dsp:txXfrm>
    </dsp:sp>
    <dsp:sp modelId="{812AB9DE-213D-4E46-A5FA-F7D6157AAADE}">
      <dsp:nvSpPr>
        <dsp:cNvPr id="0" name=""/>
        <dsp:cNvSpPr/>
      </dsp:nvSpPr>
      <dsp:spPr>
        <a:xfrm>
          <a:off x="380855" y="203288"/>
          <a:ext cx="3062464" cy="29468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44" y="1467610"/>
            <a:ext cx="5625912" cy="41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1759" y="300206"/>
            <a:ext cx="441018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759" y="1218404"/>
            <a:ext cx="441018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2020241"/>
            <a:ext cx="1069848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পূর্বশর্ত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সম্ভব-এমন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২২%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চালুর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কোম্পানিটি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১২%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দায়বদ্ধ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২২%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কোম্পানিটি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এমতাবস্থায়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কোম্পানিটি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পরিগণিত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0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1759" y="300206"/>
            <a:ext cx="441018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759" y="1218404"/>
            <a:ext cx="441018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2065961"/>
            <a:ext cx="10698480" cy="40318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ইক্যুইটি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কাম্য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ঋণনীতি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কাম্য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ঋণনীতিতে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সেটির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৫০%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৫০%।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%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৪০%।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%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৬০%,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কাঠামোতে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1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জেড়ায়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580139" y="2721114"/>
            <a:ext cx="831530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2444" y="598559"/>
            <a:ext cx="2805112" cy="661938"/>
          </a:xfrm>
          <a:prstGeom prst="roundRect">
            <a:avLst>
              <a:gd name="adj" fmla="val 15378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2496" y="1609344"/>
            <a:ext cx="8065008" cy="278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সংগ্রহের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উৎসের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ঋণ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ব্যয়ের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তুলনামূলকভাবে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অর্থায়ন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খরচ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নির্ণয়ের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উল্লেখযোগ্য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8190" y="619744"/>
            <a:ext cx="259362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350" y="2782669"/>
            <a:ext cx="930730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45" y="1687830"/>
            <a:ext cx="5223510" cy="34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1454" y="251203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489022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en-US" sz="32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/১2/২০২০</a:t>
            </a:r>
            <a:r>
              <a:rPr lang="bn-IN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441409"/>
            <a:ext cx="5548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  <a:endParaRPr lang="en-US" sz="2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632" b="35303"/>
          <a:stretch/>
        </p:blipFill>
        <p:spPr>
          <a:xfrm>
            <a:off x="1844801" y="630059"/>
            <a:ext cx="2191657" cy="267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630059"/>
            <a:ext cx="2032000" cy="2559293"/>
          </a:xfrm>
          <a:prstGeom prst="rect">
            <a:avLst/>
          </a:prstGeom>
          <a:ln w="228600" cap="sq" cmpd="thickThin">
            <a:solidFill>
              <a:schemeClr val="accent6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Quad Arrow Callout 4"/>
          <p:cNvSpPr/>
          <p:nvPr/>
        </p:nvSpPr>
        <p:spPr>
          <a:xfrm>
            <a:off x="5522976" y="1444752"/>
            <a:ext cx="384048" cy="5193792"/>
          </a:xfrm>
          <a:prstGeom prst="quad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15063" y="4636008"/>
            <a:ext cx="5418161" cy="762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52" y="324611"/>
            <a:ext cx="6870192" cy="392707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1792" y="5694794"/>
            <a:ext cx="10186416" cy="762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যোগানদাতা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08008" y="941832"/>
            <a:ext cx="1975104" cy="158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মূলধন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17152" y="941832"/>
            <a:ext cx="1975104" cy="158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মূলধন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ব্যয়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6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1264449"/>
              </p:ext>
            </p:extLst>
          </p:nvPr>
        </p:nvGraphicFramePr>
        <p:xfrm>
          <a:off x="1288145" y="1741713"/>
          <a:ext cx="8839200" cy="33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28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66408" y="2126135"/>
            <a:ext cx="8297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31448" y="415275"/>
            <a:ext cx="8767103" cy="881262"/>
          </a:xfrm>
          <a:prstGeom prst="ribbon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শিখনফল</a:t>
            </a:r>
            <a:endParaRPr lang="en-US" sz="3600" b="1" dirty="0">
              <a:ln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50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0047" y="227054"/>
            <a:ext cx="389241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1068324"/>
            <a:ext cx="1069848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616" y="1736822"/>
            <a:ext cx="1070762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যোগানদাতাদের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বিনিয়োগকারী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ঋণদাতা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2962073"/>
            <a:ext cx="1069848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সরবরাহকারীদের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16" y="3629540"/>
            <a:ext cx="1070762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সরবরাহকারীদের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616" y="4851788"/>
            <a:ext cx="10707624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যোগানদাতাদের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যোগানদাতাদের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6935" y="227054"/>
            <a:ext cx="387798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1315212"/>
            <a:ext cx="1069848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প্রকল্পে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১৫%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১৫%। 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3455849"/>
            <a:ext cx="1069848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প্রকল্পে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১৮%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প্রতীয়মান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১৮%।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0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1879" y="300206"/>
            <a:ext cx="250260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" y="1315212"/>
            <a:ext cx="1069848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অর্থসংস্থান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2843201"/>
            <a:ext cx="1069848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উদারহণ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কোম্পানিটি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মালিকদের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২০%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১২%।</a:t>
            </a:r>
          </a:p>
          <a:p>
            <a:pPr algn="just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 </a:t>
            </a:r>
          </a:p>
          <a:p>
            <a:pPr algn="just"/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(২০% × ০.৬০ + </a:t>
            </a:r>
            <a:r>
              <a:rPr lang="en-US" sz="2800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১২% </a:t>
            </a:r>
            <a:r>
              <a:rPr lang="en-US" sz="2800" dirty="0" smtClean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× ০.৪০) = (১২% + ৪.৮০%) = ১৬.৮০%    </a:t>
            </a:r>
            <a:endParaRPr lang="en-US" sz="2800" dirty="0">
              <a:solidFill>
                <a:srgbClr val="00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3575851" y="2721114"/>
            <a:ext cx="427829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6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9C1EC"/>
      </a:dk1>
      <a:lt1>
        <a:sysClr val="window" lastClr="FFFFFF"/>
      </a:lt1>
      <a:dk2>
        <a:srgbClr val="DAEBF8"/>
      </a:dk2>
      <a:lt2>
        <a:srgbClr val="F6CFD0"/>
      </a:lt2>
      <a:accent1>
        <a:srgbClr val="D1E1EE"/>
      </a:accent1>
      <a:accent2>
        <a:srgbClr val="F2F2F2"/>
      </a:accent2>
      <a:accent3>
        <a:srgbClr val="D8D8D8"/>
      </a:accent3>
      <a:accent4>
        <a:srgbClr val="BFBFBF"/>
      </a:accent4>
      <a:accent5>
        <a:srgbClr val="FFFFFF"/>
      </a:accent5>
      <a:accent6>
        <a:srgbClr val="E3F7FC"/>
      </a:accent6>
      <a:hlink>
        <a:srgbClr val="B1D3FA"/>
      </a:hlink>
      <a:folHlink>
        <a:srgbClr val="F9C1EC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608</Words>
  <Application>Microsoft Office PowerPoint</Application>
  <PresentationFormat>Custom</PresentationFormat>
  <Paragraphs>69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HP</cp:lastModifiedBy>
  <cp:revision>376</cp:revision>
  <dcterms:created xsi:type="dcterms:W3CDTF">2018-06-27T11:51:27Z</dcterms:created>
  <dcterms:modified xsi:type="dcterms:W3CDTF">2020-12-26T04:28:26Z</dcterms:modified>
</cp:coreProperties>
</file>