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32" r:id="rId3"/>
    <p:sldMasterId id="2147483750" r:id="rId4"/>
    <p:sldMasterId id="2147483768" r:id="rId5"/>
    <p:sldMasterId id="2147483786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75" r:id="rId11"/>
    <p:sldId id="260" r:id="rId12"/>
    <p:sldId id="261" r:id="rId13"/>
    <p:sldId id="270" r:id="rId14"/>
    <p:sldId id="272" r:id="rId15"/>
    <p:sldId id="262" r:id="rId16"/>
    <p:sldId id="273" r:id="rId17"/>
    <p:sldId id="274" r:id="rId18"/>
    <p:sldId id="269" r:id="rId19"/>
    <p:sldId id="265" r:id="rId20"/>
    <p:sldId id="266" r:id="rId21"/>
    <p:sldId id="263" r:id="rId22"/>
    <p:sldId id="264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15AC-070C-402B-A8F3-7C1BBC70034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CED5-D8EA-4B1C-89ED-60B3851A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ED5-D8EA-4B1C-89ED-60B3851A5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ED5-D8EA-4B1C-89ED-60B3851A5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0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19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2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5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6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8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5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9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9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2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48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7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7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4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1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3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9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7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0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1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281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4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7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3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7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9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9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4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8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5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5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2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2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337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0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6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7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6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3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2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8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4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3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5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2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3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357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7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0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5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7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3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9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78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9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0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8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32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0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8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360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55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1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6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9.jpg"/><Relationship Id="rId7" Type="http://schemas.openxmlformats.org/officeDocument/2006/relationships/image" Target="../media/image50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612">
              <a:srgbClr val="B6E5F5"/>
            </a:gs>
            <a:gs pos="24794">
              <a:srgbClr val="9FDCF2"/>
            </a:gs>
            <a:gs pos="61954">
              <a:srgbClr val="5FBEDE"/>
            </a:gs>
            <a:gs pos="79658">
              <a:srgbClr val="3FA9CD"/>
            </a:gs>
            <a:gs pos="88498">
              <a:srgbClr val="2F9FC5"/>
            </a:gs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26080" y="1924334"/>
            <a:ext cx="4812201" cy="147395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27000">
              <a:schemeClr val="accent4">
                <a:lumMod val="75000"/>
              </a:schemeClr>
            </a:glow>
            <a:outerShdw blurRad="165100" dist="152400" dir="4140000" sx="26000" sy="26000" algn="ctr" rotWithShape="0">
              <a:schemeClr val="accent4">
                <a:lumMod val="60000"/>
                <a:lumOff val="40000"/>
              </a:schemeClr>
            </a:outerShdw>
            <a:reflection blurRad="660400" stA="0" endPos="57000" dist="7239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37230" y="109014"/>
            <a:ext cx="116824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599996" lon="0" rev="0"/>
              </a:camera>
              <a:lightRig rig="threePt" dir="t"/>
            </a:scene3d>
            <a:sp3d prstMaterial="matte"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     </a:t>
            </a:r>
            <a:r>
              <a:rPr lang="en-US" sz="9600" b="1" dirty="0" err="1" smtClean="0"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মাল্টিমিডিয়া</a:t>
            </a:r>
            <a:r>
              <a:rPr lang="en-US" sz="9600" b="1" dirty="0" smtClean="0"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ক্লাসরুমে</a:t>
            </a:r>
            <a:endParaRPr lang="en-US" sz="9600" b="1" dirty="0">
              <a:effectLst>
                <a:outerShdw blurRad="50800" dist="114300" dir="5400000" sx="94000" sy="94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52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1696" y="2265529"/>
            <a:ext cx="9853683" cy="2374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1" y="162137"/>
            <a:ext cx="5457470" cy="3017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3" y="162137"/>
            <a:ext cx="5363571" cy="3017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7" y="3316403"/>
            <a:ext cx="5474994" cy="33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3" y="3316404"/>
            <a:ext cx="5363571" cy="33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0" y="275057"/>
            <a:ext cx="4400691" cy="2590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0" y="3466531"/>
            <a:ext cx="4400692" cy="3268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0" y="3275462"/>
            <a:ext cx="4414981" cy="326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0" y="309608"/>
            <a:ext cx="4414981" cy="25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203081"/>
            <a:ext cx="4612943" cy="3430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7" y="3901058"/>
            <a:ext cx="5770845" cy="275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8" y="203081"/>
            <a:ext cx="5770845" cy="3430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3901057"/>
            <a:ext cx="4612944" cy="2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3889612"/>
            <a:ext cx="3384644" cy="270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4" y="3889613"/>
            <a:ext cx="3121783" cy="270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9" y="3889613"/>
            <a:ext cx="3684895" cy="2704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20" y="261155"/>
            <a:ext cx="3684894" cy="3041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61155"/>
            <a:ext cx="3384644" cy="3041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3" y="261154"/>
            <a:ext cx="3121783" cy="30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2" y="257563"/>
            <a:ext cx="4279997" cy="6043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14" y="257563"/>
            <a:ext cx="4308642" cy="60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0251" y="232013"/>
            <a:ext cx="3535680" cy="1316918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68991" y="1897039"/>
            <a:ext cx="9826388" cy="2183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২৫মার্চ ১৯৭১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64575" y="0"/>
            <a:ext cx="3860058" cy="1064525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7670" y="1160060"/>
            <a:ext cx="11122925" cy="547275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ক)২৩মার্চ          খ)২৪মার্চ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গ)২৫মার্চ          ঘ)২৬মার্চ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361867" y="4360460"/>
            <a:ext cx="532262" cy="464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437">
              <a:srgbClr val="F4ACAB">
                <a:alpha val="96000"/>
              </a:srgbClr>
            </a:gs>
            <a:gs pos="96875">
              <a:srgbClr val="F1ACAB"/>
            </a:gs>
            <a:gs pos="93750">
              <a:srgbClr val="ECACAC"/>
            </a:gs>
            <a:gs pos="87500">
              <a:srgbClr val="E2ADAD"/>
            </a:gs>
            <a:gs pos="74339">
              <a:srgbClr val="0070C0"/>
            </a:gs>
            <a:gs pos="67000">
              <a:srgbClr val="94B3B8"/>
            </a:gs>
            <a:gs pos="56000">
              <a:srgbClr val="FF0000"/>
            </a:gs>
            <a:gs pos="35420">
              <a:srgbClr val="87B4BA"/>
            </a:gs>
            <a:gs pos="0">
              <a:srgbClr val="A3B2B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67284" y="395786"/>
            <a:ext cx="3203765" cy="1261281"/>
          </a:xfrm>
          <a:prstGeom prst="roundRect">
            <a:avLst/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বাড়ীর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1583140" y="1992573"/>
            <a:ext cx="9280478" cy="4312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89412"/>
            <a:ext cx="445609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15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9" y="1023226"/>
            <a:ext cx="5941823" cy="47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657600" y="259306"/>
            <a:ext cx="4872250" cy="1201003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544" y="1849273"/>
            <a:ext cx="8314900" cy="4572000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084" y="2242447"/>
            <a:ext cx="7517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কানিজ তানজিলা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সহকারী শিক্ষক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মঙ্গলবাড়ী সিরাজিয়া উচ্চ বিদ্যালয়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ধামুইরহাট,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 নওগাঁ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0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310" y="655094"/>
            <a:ext cx="9703558" cy="521344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শ্রেণিঃ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নবম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-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দশ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ইতিহাস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বিশ্বসভ্যতা</a:t>
            </a:r>
            <a:endParaRPr kumimoji="0" lang="en-US" sz="5400" b="1" i="0" u="none" strike="noStrike" kern="0" normalizeH="0" baseline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অধ্যায়ঃ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ত্রয়োদশ</a:t>
            </a:r>
            <a:endParaRPr lang="en-US" sz="5400" b="1" kern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/>
            </a:endParaRPr>
          </a:p>
          <a:p>
            <a:pPr lvl="0" algn="ctr"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পাঠ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:</a:t>
            </a:r>
            <a:r>
              <a:rPr lang="en-US" sz="5400" b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গণহত্যা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lang="en-US" sz="5400" b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২৫শে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মার্চের</a:t>
            </a:r>
            <a:endParaRPr kumimoji="0" lang="en-US" sz="5400" b="1" i="0" u="none" strike="noStrike" kern="0" normalizeH="0" baseline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lvl="0" algn="ctr"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সময়ঃ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৪০মিনিট</a:t>
            </a:r>
            <a:endParaRPr kumimoji="0" lang="en-US" sz="5400" b="1" i="0" u="none" strike="noStrike" kern="0" normalizeH="0" baseline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তারিখঃ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lang="en-US" sz="5400" b="1" kern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১২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.১২.২০২০ইং </a:t>
            </a:r>
          </a:p>
        </p:txBody>
      </p:sp>
    </p:spTree>
    <p:extLst>
      <p:ext uri="{BB962C8B-B14F-4D97-AF65-F5344CB8AC3E}">
        <p14:creationId xmlns:p14="http://schemas.microsoft.com/office/powerpoint/2010/main" val="208156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427492" y="151049"/>
            <a:ext cx="4981433" cy="968991"/>
          </a:xfrm>
          <a:prstGeom prst="cube">
            <a:avLst>
              <a:gd name="adj" fmla="val 123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 লক্ষ করো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" y="208339"/>
            <a:ext cx="3271067" cy="2905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10" y="208340"/>
            <a:ext cx="3457154" cy="2905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3800475"/>
            <a:ext cx="4184938" cy="290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12" y="3800475"/>
            <a:ext cx="3549258" cy="290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10" y="3800475"/>
            <a:ext cx="3078794" cy="29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4" y="138924"/>
            <a:ext cx="4953691" cy="2913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38923"/>
            <a:ext cx="6007512" cy="2913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207244"/>
            <a:ext cx="2784640" cy="334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7244"/>
            <a:ext cx="2704754" cy="334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72" y="3207244"/>
            <a:ext cx="4476426" cy="33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350743" y="419268"/>
            <a:ext cx="4353635" cy="995646"/>
          </a:xfrm>
          <a:prstGeom prst="bevel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1003" y="2395919"/>
            <a:ext cx="10320437" cy="17257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kern="0" dirty="0">
                <a:ln w="12700">
                  <a:solidFill>
                    <a:srgbClr val="B01513"/>
                  </a:solidFill>
                  <a:prstDash val="solid"/>
                </a:ln>
                <a:solidFill>
                  <a:srgbClr val="FAFAFA"/>
                </a:solidFill>
                <a:effectLst>
                  <a:outerShdw dist="38100" dir="2640000" algn="bl" rotWithShape="0">
                    <a:srgbClr val="B01513"/>
                  </a:outerShdw>
                </a:effectLst>
                <a:latin typeface="Calibri" panose="020F0502020204030204"/>
              </a:rPr>
              <a:t>গণহত্যা ২৫শে </a:t>
            </a:r>
            <a:r>
              <a:rPr lang="en-US" sz="5400" b="1" kern="0" dirty="0" err="1">
                <a:ln w="12700">
                  <a:solidFill>
                    <a:srgbClr val="B01513"/>
                  </a:solidFill>
                  <a:prstDash val="solid"/>
                </a:ln>
                <a:solidFill>
                  <a:srgbClr val="FAFAFA"/>
                </a:solidFill>
                <a:effectLst>
                  <a:outerShdw dist="38100" dir="2640000" algn="bl" rotWithShape="0">
                    <a:srgbClr val="B01513"/>
                  </a:outerShdw>
                </a:effectLst>
                <a:latin typeface="Calibri" panose="020F0502020204030204"/>
              </a:rPr>
              <a:t>মার্চের</a:t>
            </a:r>
            <a:endParaRPr lang="en-US" sz="4400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678674" y="109182"/>
            <a:ext cx="2947917" cy="1023582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এই পাঠ শেষে শিক্ষার্থীরা---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830" y="2511188"/>
            <a:ext cx="11778018" cy="376678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কালরাত্রি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নিশংস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287" y="25111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0" y="160147"/>
            <a:ext cx="2661507" cy="33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06" y="266556"/>
            <a:ext cx="2934127" cy="3199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19" y="369093"/>
            <a:ext cx="2724150" cy="309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1" y="3944203"/>
            <a:ext cx="2661507" cy="272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84" y="3944203"/>
            <a:ext cx="2863150" cy="2728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54" y="3944201"/>
            <a:ext cx="2647950" cy="2728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19" y="3944202"/>
            <a:ext cx="2724150" cy="2728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22" y="266556"/>
            <a:ext cx="2647950" cy="31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86" y="898432"/>
            <a:ext cx="6895198" cy="516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86" y="898432"/>
            <a:ext cx="6895198" cy="5164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86" y="898432"/>
            <a:ext cx="6895198" cy="51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</TotalTime>
  <Words>136</Words>
  <Application>Microsoft Office PowerPoint</Application>
  <PresentationFormat>Widescreen</PresentationFormat>
  <Paragraphs>35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1_Ion</vt:lpstr>
      <vt:lpstr>2_Ion</vt:lpstr>
      <vt:lpstr>3_Ion</vt:lpstr>
      <vt:lpstr>4_Ion</vt:lpstr>
      <vt:lpstr>5_Ion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106</cp:revision>
  <dcterms:created xsi:type="dcterms:W3CDTF">2020-12-04T13:43:11Z</dcterms:created>
  <dcterms:modified xsi:type="dcterms:W3CDTF">2020-12-26T15:04:55Z</dcterms:modified>
</cp:coreProperties>
</file>