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59" r:id="rId6"/>
    <p:sldId id="260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7791" y="-152400"/>
            <a:ext cx="4953000" cy="1470025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82" y="1317625"/>
            <a:ext cx="7145818" cy="495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>
            <a:normAutofit/>
          </a:bodyPr>
          <a:lstStyle/>
          <a:p>
            <a:r>
              <a:rPr lang="bn-BD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8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025676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পৃ্ষ্ঠতলের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2400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8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6985724" cy="4114800"/>
          </a:xfrm>
        </p:spPr>
      </p:pic>
    </p:spTree>
    <p:extLst>
      <p:ext uri="{BB962C8B-B14F-4D97-AF65-F5344CB8AC3E}">
        <p14:creationId xmlns:p14="http://schemas.microsoft.com/office/powerpoint/2010/main" val="36092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286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b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518" y="2081214"/>
            <a:ext cx="5397163" cy="39909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1800" y="3886200"/>
            <a:ext cx="2438400" cy="10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05200" y="3048000"/>
            <a:ext cx="1905000" cy="16002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590800" y="2438400"/>
            <a:ext cx="4038600" cy="32766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chemeClr val="accent3"/>
                </a:solidFill>
              </a:rPr>
              <a:t>মফিজুল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</a:rPr>
              <a:t>ইসলাম</a:t>
            </a:r>
            <a:endParaRPr lang="en-US" sz="36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2000" b="1" dirty="0" err="1" smtClean="0">
                <a:ln/>
                <a:solidFill>
                  <a:srgbClr val="FF0000"/>
                </a:solidFill>
              </a:rPr>
              <a:t>বিএসসি</a:t>
            </a:r>
            <a:r>
              <a:rPr lang="en-US" sz="2000" b="1" dirty="0" smtClean="0">
                <a:ln/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ln/>
                <a:solidFill>
                  <a:srgbClr val="FF0000"/>
                </a:solidFill>
              </a:rPr>
              <a:t>সম্মান</a:t>
            </a:r>
            <a:r>
              <a:rPr lang="en-US" sz="2000" b="1" dirty="0" smtClean="0">
                <a:ln/>
                <a:solidFill>
                  <a:srgbClr val="FF0000"/>
                </a:solidFill>
              </a:rPr>
              <a:t>), </a:t>
            </a:r>
            <a:r>
              <a:rPr lang="en-US" sz="2000" b="1" dirty="0" err="1" smtClean="0">
                <a:ln/>
                <a:solidFill>
                  <a:srgbClr val="FF0000"/>
                </a:solidFill>
              </a:rPr>
              <a:t>এমএসসি</a:t>
            </a:r>
            <a:r>
              <a:rPr lang="en-US" sz="2000" b="1" dirty="0" smtClean="0">
                <a:ln/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ln/>
                <a:solidFill>
                  <a:srgbClr val="FF0000"/>
                </a:solidFill>
              </a:rPr>
              <a:t>গণিত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)</a:t>
            </a:r>
          </a:p>
          <a:p>
            <a:pPr algn="ctr"/>
            <a:r>
              <a:rPr lang="en-US" sz="2000" b="1" dirty="0" err="1" smtClean="0">
                <a:ln/>
                <a:solidFill>
                  <a:schemeClr val="accent5"/>
                </a:solidFill>
              </a:rPr>
              <a:t>সহকারি</a:t>
            </a:r>
            <a:r>
              <a:rPr lang="en-US" sz="2000" b="1" dirty="0" smtClean="0">
                <a:ln/>
                <a:solidFill>
                  <a:schemeClr val="accent5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5"/>
                </a:solidFill>
              </a:rPr>
              <a:t>শিক্ষক</a:t>
            </a:r>
            <a:r>
              <a:rPr lang="en-US" sz="2000" b="1" dirty="0" smtClean="0">
                <a:ln/>
                <a:solidFill>
                  <a:schemeClr val="accent5"/>
                </a:solidFill>
              </a:rPr>
              <a:t>(</a:t>
            </a:r>
            <a:r>
              <a:rPr lang="en-US" sz="2000" b="1" dirty="0" err="1" smtClean="0">
                <a:ln/>
                <a:solidFill>
                  <a:schemeClr val="accent5"/>
                </a:solidFill>
              </a:rPr>
              <a:t>গণিত</a:t>
            </a:r>
            <a:r>
              <a:rPr lang="en-US" sz="2000" b="1" dirty="0" smtClean="0">
                <a:ln/>
                <a:solidFill>
                  <a:schemeClr val="accent5"/>
                </a:solidFill>
              </a:rPr>
              <a:t>)</a:t>
            </a:r>
          </a:p>
          <a:p>
            <a:pPr algn="ctr"/>
            <a:r>
              <a:rPr lang="en-US" sz="2000" b="1" dirty="0" err="1" smtClean="0">
                <a:ln/>
                <a:solidFill>
                  <a:schemeClr val="accent5"/>
                </a:solidFill>
              </a:rPr>
              <a:t>শিবপুর</a:t>
            </a:r>
            <a:r>
              <a:rPr lang="en-US" sz="2000" b="1" dirty="0" smtClean="0">
                <a:ln/>
                <a:solidFill>
                  <a:schemeClr val="accent5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5"/>
                </a:solidFill>
              </a:rPr>
              <a:t>মাধ্যমিক</a:t>
            </a:r>
            <a:r>
              <a:rPr lang="en-US" sz="2000" b="1" dirty="0" smtClean="0">
                <a:ln/>
                <a:solidFill>
                  <a:schemeClr val="accent5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5"/>
                </a:solidFill>
              </a:rPr>
              <a:t>বিদ্যালয়</a:t>
            </a:r>
            <a:endParaRPr lang="en-US" sz="2000" b="1" dirty="0" smtClean="0">
              <a:ln/>
              <a:solidFill>
                <a:schemeClr val="accent5"/>
              </a:solidFill>
            </a:endParaRPr>
          </a:p>
          <a:p>
            <a:pPr algn="ctr"/>
            <a:r>
              <a:rPr lang="en-US" b="1" dirty="0" err="1" smtClean="0">
                <a:ln/>
                <a:solidFill>
                  <a:schemeClr val="accent3"/>
                </a:solidFill>
              </a:rPr>
              <a:t>তজুমদ্দিন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, </a:t>
            </a:r>
            <a:r>
              <a:rPr lang="en-US" b="1" dirty="0" err="1" smtClean="0">
                <a:ln/>
                <a:solidFill>
                  <a:schemeClr val="accent3"/>
                </a:solidFill>
              </a:rPr>
              <a:t>ভোলা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। 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" y="3409950"/>
            <a:ext cx="1727200" cy="2476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681" y="12290"/>
            <a:ext cx="1727200" cy="2476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835" y="-140800"/>
            <a:ext cx="2747963" cy="3657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438400"/>
            <a:ext cx="2819400" cy="29601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090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743200" y="347752"/>
            <a:ext cx="4495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28800"/>
            <a:ext cx="601979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5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505200"/>
          </a:xfrm>
        </p:spPr>
        <p:txBody>
          <a:bodyPr>
            <a:normAutofit/>
          </a:bodyPr>
          <a:lstStyle/>
          <a:p>
            <a:r>
              <a:rPr lang="bn-BD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r>
              <a:rPr lang="bn-BD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600" dirty="0"/>
              <a:t/>
            </a:r>
            <a:br>
              <a:rPr lang="en-US" sz="6600" dirty="0"/>
            </a:br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077200" cy="3078163"/>
          </a:xfrm>
        </p:spPr>
        <p:txBody>
          <a:bodyPr/>
          <a:lstStyle/>
          <a:p>
            <a:pPr lvl="6"/>
            <a:endParaRPr lang="en-US" dirty="0" smtClean="0"/>
          </a:p>
          <a:p>
            <a:pPr marL="3200400" lvl="7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3733800"/>
            <a:ext cx="80986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ঘনক কি বলতে 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ঘনকের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বলী ব্যাখ্যা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ঘনকের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3508" y="2200870"/>
            <a:ext cx="8327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র্থীরা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2174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78012" y="1817077"/>
            <a:ext cx="943708" cy="849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82812" y="137299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68612" y="1902014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54864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54864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54864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54864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54864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19200" y="4642287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362200" y="46422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81400" y="46422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00600" y="4586579"/>
            <a:ext cx="208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0" y="46422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20708" y="46422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062546" y="4401991"/>
            <a:ext cx="943708" cy="849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7857645" y="458657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177583" y="5486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6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78548" y="5530389"/>
            <a:ext cx="44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600200" y="6019800"/>
            <a:ext cx="7591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= 6 a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র্গ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04642" y="2814935"/>
            <a:ext cx="4101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ফল=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x a = a±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0"/>
            <a:ext cx="9006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bn-IN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সমগ্র পৃষ্ঠের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bn-B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নির্ণয়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19971" y="838200"/>
            <a:ext cx="943708" cy="8499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018692" y="1676400"/>
            <a:ext cx="943708" cy="8499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057400" y="1664677"/>
            <a:ext cx="943708" cy="84992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962400" y="1676400"/>
            <a:ext cx="943708" cy="8499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18692" y="3352800"/>
            <a:ext cx="943708" cy="8499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018692" y="2514600"/>
            <a:ext cx="943708" cy="8499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8600" y="4401991"/>
            <a:ext cx="943708" cy="84992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447800" y="4401991"/>
            <a:ext cx="943708" cy="8499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667000" y="4401990"/>
            <a:ext cx="943708" cy="8499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842758" y="4396507"/>
            <a:ext cx="943708" cy="8499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380254"/>
            <a:ext cx="943708" cy="8499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71492" y="4380255"/>
            <a:ext cx="943708" cy="8499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644926" y="5514109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7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25" grpId="0"/>
      <p:bldP spid="26" grpId="0"/>
      <p:bldP spid="27" grpId="0"/>
      <p:bldP spid="30" grpId="0"/>
      <p:bldP spid="31" grpId="0"/>
      <p:bldP spid="33" grpId="0"/>
      <p:bldP spid="34" grpId="0"/>
      <p:bldP spid="36" grpId="0"/>
      <p:bldP spid="37" grpId="0"/>
      <p:bldP spid="39" grpId="0"/>
      <p:bldP spid="40" grpId="0"/>
      <p:bldP spid="41" grpId="0" animBg="1"/>
      <p:bldP spid="43" grpId="0"/>
      <p:bldP spid="44" grpId="0"/>
      <p:bldP spid="45" grpId="0"/>
      <p:bldP spid="46" grpId="0"/>
      <p:bldP spid="52" grpId="0"/>
      <p:bldP spid="55" grpId="0"/>
      <p:bldP spid="38" grpId="0" animBg="1"/>
      <p:bldP spid="42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556129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a x a x a =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4000" dirty="0" err="1" smtClean="0">
                <a:solidFill>
                  <a:srgbClr val="FF0000"/>
                </a:solidFill>
                <a:latin typeface="NikoshBAN"/>
                <a:cs typeface="NikoshBAN"/>
              </a:rPr>
              <a:t>²</a:t>
            </a:r>
            <a:r>
              <a:rPr lang="en-US" sz="4000" dirty="0" smtClean="0">
                <a:solidFill>
                  <a:srgbClr val="FF0000"/>
                </a:solidFill>
                <a:latin typeface="NikoshBAN"/>
                <a:cs typeface="NikoshBAN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DOEL\Desktop\Moazzem\eng-wik-cubic-2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5432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2708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6300" y="2866292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2400" y="54864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দৈঘ্য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smtClean="0">
                <a:solidFill>
                  <a:srgbClr val="FF0000"/>
                </a:solidFill>
                <a:latin typeface="NikoshBAN"/>
                <a:cs typeface="NikoshBAN"/>
              </a:rPr>
              <a:t>∙</a:t>
            </a:r>
            <a:r>
              <a:rPr lang="en-US" sz="3600" dirty="0" smtClean="0">
                <a:solidFill>
                  <a:srgbClr val="FF0000"/>
                </a:solidFill>
                <a:cs typeface="NikoshBAN" panose="02000000000000000000" pitchFamily="2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600" dirty="0">
                <a:solidFill>
                  <a:srgbClr val="FF0000"/>
                </a:solidFill>
                <a:cs typeface="NikoshBAN" panose="02000000000000000000" pitchFamily="2" charset="0"/>
              </a:rPr>
              <a:t> a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600" dirty="0">
                <a:solidFill>
                  <a:srgbClr val="FF0000"/>
                </a:solidFill>
                <a:cs typeface="NikoshBAN" panose="02000000000000000000" pitchFamily="2" charset="0"/>
              </a:rPr>
              <a:t> a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</a:t>
            </a:r>
            <a:r>
              <a:rPr lang="en-US" sz="3600" dirty="0" smtClean="0">
                <a:solidFill>
                  <a:srgbClr val="FF0000"/>
                </a:solidFill>
                <a:latin typeface="NikoshBAN"/>
                <a:cs typeface="NikoshBAN"/>
              </a:rPr>
              <a:t>∙</a:t>
            </a:r>
            <a:r>
              <a:rPr lang="en-US" sz="3600" dirty="0" smtClean="0">
                <a:solidFill>
                  <a:srgbClr val="FF0000"/>
                </a:solidFill>
                <a:cs typeface="NikoshBAN" panose="02000000000000000000" pitchFamily="2" charset="0"/>
              </a:rPr>
              <a:t>3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8" name="Picture 2" descr="C:\Users\DOEL\Desktop\Moazzem\eng-wik-cubic-2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74943"/>
            <a:ext cx="3481301" cy="336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848100" y="5562600"/>
            <a:ext cx="23241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33800" y="2057400"/>
            <a:ext cx="1752600" cy="2819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09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8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7239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5মিটার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27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বলে?</a:t>
            </a: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ক্ষে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ফলের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সূএ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ঘনকের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ণের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সূএটি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বল।</a:t>
            </a:r>
          </a:p>
          <a:p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2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224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PowerPoint Presentation</vt:lpstr>
      <vt:lpstr>PowerPoint Presentation</vt:lpstr>
      <vt:lpstr>শিখন ফল  </vt:lpstr>
      <vt:lpstr>PowerPoint Presentation</vt:lpstr>
      <vt:lpstr>PowerPoint Presentation</vt:lpstr>
      <vt:lpstr>PowerPoint Presentation</vt:lpstr>
      <vt:lpstr>দলগত কাজ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MISLAM</cp:lastModifiedBy>
  <cp:revision>72</cp:revision>
  <dcterms:created xsi:type="dcterms:W3CDTF">2006-08-16T00:00:00Z</dcterms:created>
  <dcterms:modified xsi:type="dcterms:W3CDTF">2020-12-26T07:03:00Z</dcterms:modified>
</cp:coreProperties>
</file>